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401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574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FFFFFF"/>
                </a:solidFill>
              </a:rPr>
              <a:t>Scipione l’Africano: Scipio and Mussolini</a:t>
            </a:r>
            <a:endParaRPr sz="46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04800" y="3486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Jessi Mellenthin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7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25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8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19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Shot reverse-shot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3851"/>
            <a:ext cx="4436975" cy="2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304" y="1331450"/>
            <a:ext cx="4409995" cy="24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shot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l="8634" r="8260"/>
          <a:stretch/>
        </p:blipFill>
        <p:spPr>
          <a:xfrm>
            <a:off x="2822075" y="537725"/>
            <a:ext cx="6010224" cy="4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shot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l="8714" r="8374"/>
          <a:stretch/>
        </p:blipFill>
        <p:spPr>
          <a:xfrm>
            <a:off x="2836300" y="537725"/>
            <a:ext cx="5996000" cy="4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Scipio Closeup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8634" r="8260"/>
          <a:stretch/>
        </p:blipFill>
        <p:spPr>
          <a:xfrm>
            <a:off x="2822075" y="537725"/>
            <a:ext cx="6010224" cy="4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Reaction shot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8714" r="8374"/>
          <a:stretch/>
        </p:blipFill>
        <p:spPr>
          <a:xfrm>
            <a:off x="2836300" y="537725"/>
            <a:ext cx="5996000" cy="4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Scipio Closeup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8634" r="8260"/>
          <a:stretch/>
        </p:blipFill>
        <p:spPr>
          <a:xfrm>
            <a:off x="2822075" y="537725"/>
            <a:ext cx="6010224" cy="4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9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25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400" y="529900"/>
            <a:ext cx="7259900" cy="40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19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19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21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21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19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</a:t>
            </a: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537722"/>
            <a:ext cx="7232101" cy="406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Shot reverse-shot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3851"/>
            <a:ext cx="4436975" cy="2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304" y="1331450"/>
            <a:ext cx="4409995" cy="24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42</Words>
  <Application>Microsoft Office PowerPoint</Application>
  <PresentationFormat>On-screen Show (16:9)</PresentationFormat>
  <Paragraphs>19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Dark</vt:lpstr>
      <vt:lpstr>Scipione l’Africano: Scipio and Mussolini</vt:lpstr>
      <vt:lpstr>Figure 1</vt:lpstr>
      <vt:lpstr>Figure 2</vt:lpstr>
      <vt:lpstr>Figure 3</vt:lpstr>
      <vt:lpstr>Figure 4</vt:lpstr>
      <vt:lpstr>Figure 5</vt:lpstr>
      <vt:lpstr>Figure 6</vt:lpstr>
      <vt:lpstr>Figure 5</vt:lpstr>
      <vt:lpstr>Shot reverse-shot</vt:lpstr>
      <vt:lpstr>Figure 7</vt:lpstr>
      <vt:lpstr>Figure 8</vt:lpstr>
      <vt:lpstr>Shot reverse-shot</vt:lpstr>
      <vt:lpstr>Reaction shot</vt:lpstr>
      <vt:lpstr>Reverse shot</vt:lpstr>
      <vt:lpstr>Scipio Closeup</vt:lpstr>
      <vt:lpstr>Reaction shot</vt:lpstr>
      <vt:lpstr>Scipio Closeup</vt:lpstr>
      <vt:lpstr>Figure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Scipione l’Africano: Scipio and Mussolini</dc:title>
  <cp:lastModifiedBy>Jessica Mellenthin</cp:lastModifiedBy>
  <cp:revision>2</cp:revision>
  <dcterms:modified xsi:type="dcterms:W3CDTF">2018-04-11T23:14:13Z</dcterms:modified>
</cp:coreProperties>
</file>