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2" r:id="rId5"/>
    <p:sldId id="258" r:id="rId6"/>
    <p:sldId id="259" r:id="rId7"/>
    <p:sldId id="266" r:id="rId8"/>
    <p:sldId id="267" r:id="rId9"/>
    <p:sldId id="268" r:id="rId10"/>
    <p:sldId id="269" r:id="rId11"/>
    <p:sldId id="272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8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9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9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9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6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94F0-BF0F-4D57-BB31-9D30FC98ECF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3D14D-60E9-4F94-A635-B15DE94C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pburks@email.arizona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02" y="63236"/>
            <a:ext cx="7173883" cy="3951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996" y="2562113"/>
            <a:ext cx="9144000" cy="2387600"/>
          </a:xfrm>
        </p:spPr>
        <p:txBody>
          <a:bodyPr/>
          <a:lstStyle/>
          <a:p>
            <a:r>
              <a:rPr lang="en-US" dirty="0" smtClean="0"/>
              <a:t>The Return of the Olympians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996" y="4949713"/>
            <a:ext cx="9144000" cy="486295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Justice League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441468" y="5657671"/>
            <a:ext cx="5345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Jonathan Burks </a:t>
            </a:r>
          </a:p>
          <a:p>
            <a:pPr algn="ctr"/>
            <a:r>
              <a:rPr lang="en-US" sz="2400" dirty="0" smtClean="0">
                <a:hlinkClick r:id="rId3"/>
              </a:rPr>
              <a:t>jpburks@email.arizona.edu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University of Arizona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5869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94" y="128016"/>
            <a:ext cx="5402202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6058" t="63846" r="27404" b="3333"/>
          <a:stretch/>
        </p:blipFill>
        <p:spPr bwMode="auto">
          <a:xfrm>
            <a:off x="2642616" y="1078992"/>
            <a:ext cx="7278624" cy="5157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08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5096" t="5641" r="28526" b="4873"/>
          <a:stretch/>
        </p:blipFill>
        <p:spPr bwMode="auto">
          <a:xfrm>
            <a:off x="3739896" y="265176"/>
            <a:ext cx="4608576" cy="6336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297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523875"/>
            <a:ext cx="39052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27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3654" t="37181" r="28686" b="4102"/>
          <a:stretch/>
        </p:blipFill>
        <p:spPr bwMode="auto">
          <a:xfrm>
            <a:off x="3392424" y="1143000"/>
            <a:ext cx="4901184" cy="4663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173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5577" t="36667" r="27404" b="3333"/>
          <a:stretch/>
        </p:blipFill>
        <p:spPr bwMode="auto">
          <a:xfrm>
            <a:off x="3666744" y="676656"/>
            <a:ext cx="5742432" cy="5660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772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5737" t="27436" r="29487" b="3846"/>
          <a:stretch/>
        </p:blipFill>
        <p:spPr bwMode="auto">
          <a:xfrm>
            <a:off x="3858768" y="475488"/>
            <a:ext cx="4517135" cy="5550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6927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795528"/>
            <a:ext cx="7754112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60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1371600"/>
            <a:ext cx="5193792" cy="3575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92" y="210312"/>
            <a:ext cx="3821415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5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53" y="97926"/>
            <a:ext cx="9124950" cy="5012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5622" y="5323562"/>
            <a:ext cx="6701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Wonder Woman: Yes, it was good to talk among a pantheon again.</a:t>
            </a:r>
          </a:p>
          <a:p>
            <a:r>
              <a:rPr lang="en-US" dirty="0"/>
              <a:t>Superman: How do you mean?</a:t>
            </a:r>
          </a:p>
          <a:p>
            <a:r>
              <a:rPr lang="en-US" dirty="0"/>
              <a:t>Wonder Woman: Hades, Apollo, Hermes, Zeus... each a god in their right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Justice League War,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2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82296"/>
            <a:ext cx="4632960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1026053"/>
            <a:ext cx="10058400" cy="4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18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3983" y="87682"/>
            <a:ext cx="10935221" cy="657616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 smtClean="0"/>
              <a:t>Bibliography</a:t>
            </a:r>
            <a:endParaRPr lang="en-US" dirty="0"/>
          </a:p>
          <a:p>
            <a:pPr algn="l"/>
            <a:r>
              <a:rPr lang="en-US" i="1" dirty="0" smtClean="0"/>
              <a:t>Batman </a:t>
            </a:r>
            <a:r>
              <a:rPr lang="en-US" i="1" dirty="0"/>
              <a:t>v Superman</a:t>
            </a:r>
            <a:r>
              <a:rPr lang="en-US" dirty="0"/>
              <a:t>. Directed by Zach Snyder. DVD. Burbank: Warner Bros Pictures, 2016</a:t>
            </a:r>
          </a:p>
          <a:p>
            <a:pPr algn="l"/>
            <a:r>
              <a:rPr lang="en-US" i="1" dirty="0"/>
              <a:t>Family Guy</a:t>
            </a:r>
            <a:r>
              <a:rPr lang="en-US" dirty="0"/>
              <a:t>. Episode 114. “Baby Not on Board” Directed by Julius Wu. Written by Mark </a:t>
            </a:r>
            <a:r>
              <a:rPr lang="en-US" dirty="0" err="1"/>
              <a:t>Hentemann</a:t>
            </a:r>
            <a:r>
              <a:rPr lang="en-US" dirty="0"/>
              <a:t>. </a:t>
            </a:r>
            <a:r>
              <a:rPr lang="en-US" i="1" dirty="0"/>
              <a:t>Fox</a:t>
            </a:r>
            <a:r>
              <a:rPr lang="en-US" dirty="0"/>
              <a:t>.           November, 2008.</a:t>
            </a:r>
          </a:p>
          <a:p>
            <a:pPr algn="l"/>
            <a:r>
              <a:rPr lang="en-US" dirty="0"/>
              <a:t>Hardwick, Lorna and Classical Association (Great Britain). 2003: Reception Studies. Vol. no. 33; Oxford; New York: Published for the Classical Association [by] Oxford University Press.</a:t>
            </a:r>
          </a:p>
          <a:p>
            <a:pPr algn="l"/>
            <a:r>
              <a:rPr lang="en-US" i="1" dirty="0"/>
              <a:t>JLA</a:t>
            </a:r>
            <a:r>
              <a:rPr lang="en-US" dirty="0"/>
              <a:t>, #13. Written by Grant Morrison. Pencils by Howard Porter. Inks by John Dell. “Rock of Ages” Burbank: DC Comics, 1998.</a:t>
            </a:r>
          </a:p>
          <a:p>
            <a:pPr algn="l"/>
            <a:r>
              <a:rPr lang="en-US" i="1" dirty="0"/>
              <a:t>JLA</a:t>
            </a:r>
            <a:r>
              <a:rPr lang="en-US" dirty="0"/>
              <a:t>, Written by Grant Morrison. Pencils by Howard Porter. Gary Frank and Greg Land. Inks by John Dell and Bob McLeod. </a:t>
            </a:r>
            <a:r>
              <a:rPr lang="en-US" u="sng" dirty="0"/>
              <a:t>JLA</a:t>
            </a:r>
            <a:r>
              <a:rPr lang="en-US" dirty="0"/>
              <a:t> #15. Burbank: DC Comics. 1998.</a:t>
            </a:r>
          </a:p>
          <a:p>
            <a:pPr algn="l"/>
            <a:r>
              <a:rPr lang="en-US" i="1" dirty="0"/>
              <a:t>JLA #16</a:t>
            </a:r>
            <a:r>
              <a:rPr lang="en-US" dirty="0"/>
              <a:t>. Written by Grant Morrison. Pencils by Howard Porter. Inks by John Dell. “Camelot” Burbank: DC Comics. 1998.</a:t>
            </a:r>
          </a:p>
          <a:p>
            <a:pPr algn="l"/>
            <a:r>
              <a:rPr lang="en-US" i="1" dirty="0"/>
              <a:t>JLA #17</a:t>
            </a:r>
            <a:r>
              <a:rPr lang="en-US" dirty="0"/>
              <a:t>. Written by Grant Morrison. Pencils by Arnie Jorgensen. Inks by Davis </a:t>
            </a:r>
            <a:r>
              <a:rPr lang="en-US" dirty="0" err="1"/>
              <a:t>Meikis</a:t>
            </a:r>
            <a:r>
              <a:rPr lang="en-US" dirty="0"/>
              <a:t> and Mark Pennington. “Prometheus Unbound” Burbank: DC Comics. 1998.</a:t>
            </a:r>
          </a:p>
          <a:p>
            <a:pPr algn="l"/>
            <a:r>
              <a:rPr lang="en-US" i="1" dirty="0"/>
              <a:t>JLA #25</a:t>
            </a:r>
            <a:r>
              <a:rPr lang="en-US" dirty="0"/>
              <a:t>. Written by Grant Morrison. Pencils by Howard Porter. Inks by John Dell. “Scorched Earth” Burbank: DC Comics. 1999.</a:t>
            </a:r>
          </a:p>
          <a:p>
            <a:pPr algn="l"/>
            <a:r>
              <a:rPr lang="en-US" i="1" dirty="0"/>
              <a:t>JLA</a:t>
            </a:r>
            <a:r>
              <a:rPr lang="en-US" dirty="0"/>
              <a:t> </a:t>
            </a:r>
            <a:r>
              <a:rPr lang="en-US" i="1" dirty="0"/>
              <a:t>Secret Files #2</a:t>
            </a:r>
            <a:r>
              <a:rPr lang="en-US" dirty="0"/>
              <a:t>. Written by Christopher Priest. Pencils by </a:t>
            </a:r>
            <a:r>
              <a:rPr lang="en-US" dirty="0" err="1"/>
              <a:t>Yanick</a:t>
            </a:r>
            <a:r>
              <a:rPr lang="en-US" dirty="0"/>
              <a:t> Paquette. Inks by Mark </a:t>
            </a:r>
            <a:r>
              <a:rPr lang="en-US" dirty="0" err="1"/>
              <a:t>Lipka</a:t>
            </a:r>
            <a:r>
              <a:rPr lang="en-US" dirty="0"/>
              <a:t>. Burbank: DC Comics. 1998.</a:t>
            </a:r>
          </a:p>
          <a:p>
            <a:pPr algn="l"/>
            <a:r>
              <a:rPr lang="en-US" i="1" dirty="0"/>
              <a:t>Justice League Vol 2. New 52.</a:t>
            </a:r>
            <a:r>
              <a:rPr lang="en-US" dirty="0"/>
              <a:t> Written by Geoff Johns. Pencils by Jim Lee. Inks by Scott William. #3. Burbank: DC Comics. 2012.</a:t>
            </a:r>
          </a:p>
          <a:p>
            <a:pPr algn="l"/>
            <a:r>
              <a:rPr lang="en-US" i="1" dirty="0"/>
              <a:t>Justice League</a:t>
            </a:r>
            <a:r>
              <a:rPr lang="en-US" dirty="0"/>
              <a:t>. “Hereafter.” Episodes 45-46. Written by Dwayne McDuffie. Directed by Butch </a:t>
            </a:r>
            <a:r>
              <a:rPr lang="en-US" dirty="0" err="1"/>
              <a:t>Lukic</a:t>
            </a:r>
            <a:r>
              <a:rPr lang="en-US" dirty="0"/>
              <a:t>. Cartoon Network. November, 2003.</a:t>
            </a:r>
          </a:p>
          <a:p>
            <a:pPr algn="l"/>
            <a:r>
              <a:rPr lang="en-US" dirty="0"/>
              <a:t>Kovacs, George and C. W. Marshall, </a:t>
            </a:r>
            <a:r>
              <a:rPr lang="en-US" i="1" dirty="0"/>
              <a:t>Classics and Comics</a:t>
            </a:r>
            <a:r>
              <a:rPr lang="en-US" dirty="0"/>
              <a:t>. 2011: Oxford; New York; Oxford University Press, 2011.</a:t>
            </a:r>
          </a:p>
          <a:p>
            <a:pPr algn="l"/>
            <a:r>
              <a:rPr lang="en-US" dirty="0"/>
              <a:t>Morrison, Grant. </a:t>
            </a:r>
            <a:r>
              <a:rPr lang="en-US" i="1" dirty="0" err="1"/>
              <a:t>Supergods</a:t>
            </a:r>
            <a:r>
              <a:rPr lang="en-US" dirty="0"/>
              <a:t>. New York: Spiegel &amp; </a:t>
            </a:r>
            <a:r>
              <a:rPr lang="en-US" dirty="0" err="1"/>
              <a:t>Grau</a:t>
            </a:r>
            <a:r>
              <a:rPr lang="en-US" dirty="0"/>
              <a:t>. 2011.</a:t>
            </a:r>
          </a:p>
          <a:p>
            <a:pPr algn="l"/>
            <a:r>
              <a:rPr lang="en-US" i="1" dirty="0"/>
              <a:t>The Brave and the Bold #28</a:t>
            </a:r>
            <a:r>
              <a:rPr lang="en-US" dirty="0"/>
              <a:t>, Written by Gardner Fox, Pencils by Mike </a:t>
            </a:r>
            <a:r>
              <a:rPr lang="en-US" dirty="0" err="1"/>
              <a:t>Sekowsky</a:t>
            </a:r>
            <a:r>
              <a:rPr lang="en-US" dirty="0"/>
              <a:t>, Inks by Bernard Sachs, (Burbank: DC Comics, 1960).</a:t>
            </a:r>
          </a:p>
          <a:p>
            <a:pPr algn="l"/>
            <a:r>
              <a:rPr lang="en-US" i="1" dirty="0"/>
              <a:t>The Flash. </a:t>
            </a:r>
            <a:r>
              <a:rPr lang="en-US" dirty="0"/>
              <a:t>“Fastest Man Alive.” Episode 2. Directed by David </a:t>
            </a:r>
            <a:r>
              <a:rPr lang="en-US" dirty="0" err="1"/>
              <a:t>Nutter</a:t>
            </a:r>
            <a:r>
              <a:rPr lang="en-US" dirty="0"/>
              <a:t>. Written by Greg </a:t>
            </a:r>
            <a:r>
              <a:rPr lang="en-US" dirty="0" err="1"/>
              <a:t>Berlanti</a:t>
            </a:r>
            <a:r>
              <a:rPr lang="en-US" dirty="0"/>
              <a:t> and Andrew </a:t>
            </a:r>
            <a:r>
              <a:rPr lang="en-US" dirty="0" err="1"/>
              <a:t>Kreisberg</a:t>
            </a:r>
            <a:r>
              <a:rPr lang="en-US" dirty="0"/>
              <a:t>. The CW. October, 2014.</a:t>
            </a:r>
          </a:p>
          <a:p>
            <a:pPr algn="l"/>
            <a:r>
              <a:rPr lang="en-US" i="1" dirty="0"/>
              <a:t>Justice League: War.</a:t>
            </a:r>
            <a:r>
              <a:rPr lang="en-US" dirty="0"/>
              <a:t> Animated Film. Directed by Jay Oliva. 2014; Burbank: Warner Bros Animation &amp; DC Entertainment. 2014. Video.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5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4135" t="6924" r="27243" b="3077"/>
          <a:stretch/>
        </p:blipFill>
        <p:spPr bwMode="auto">
          <a:xfrm>
            <a:off x="329684" y="386052"/>
            <a:ext cx="4709161" cy="6355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61348" y="3031299"/>
            <a:ext cx="6551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We awarded the team a modern Mount Olympus in the form of the new “Watchtower” on the </a:t>
            </a:r>
            <a:r>
              <a:rPr lang="en-US" dirty="0" smtClean="0"/>
              <a:t>moon</a:t>
            </a:r>
            <a:r>
              <a:rPr lang="en-US" dirty="0"/>
              <a:t>, Earth’s first line of defense against invasions from beyond. What’s more, we added a few new members to adhere more closely to the lineup of Greek gods: Superman was Zeus, Wonder Woman, Hera; Batman, Hades; The Flash, Hermes; Green Lantern, Apollo; </a:t>
            </a:r>
            <a:r>
              <a:rPr lang="en-US" dirty="0" err="1"/>
              <a:t>Aquaman</a:t>
            </a:r>
            <a:r>
              <a:rPr lang="en-US" dirty="0"/>
              <a:t>, Neptune; Plastic Man, Dionysus; and so on.”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- Grant Morrison, </a:t>
            </a:r>
            <a:r>
              <a:rPr lang="en-US" i="1" dirty="0" err="1" smtClean="0"/>
              <a:t>Supergods</a:t>
            </a:r>
            <a:r>
              <a:rPr lang="en-US" i="1" dirty="0" smtClean="0"/>
              <a:t>. </a:t>
            </a:r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3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594360"/>
            <a:ext cx="4471416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4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0894" t="8716" r="22046" b="75643"/>
          <a:stretch/>
        </p:blipFill>
        <p:spPr bwMode="auto">
          <a:xfrm>
            <a:off x="1490472" y="1188720"/>
            <a:ext cx="9198864" cy="3511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409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0960" t="63566" r="22240" b="-516"/>
          <a:stretch/>
        </p:blipFill>
        <p:spPr bwMode="auto">
          <a:xfrm>
            <a:off x="1444752" y="420624"/>
            <a:ext cx="8906255" cy="5769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844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4616" t="8718" r="28846" b="19744"/>
          <a:stretch/>
        </p:blipFill>
        <p:spPr bwMode="auto">
          <a:xfrm>
            <a:off x="3840480" y="329184"/>
            <a:ext cx="5056632" cy="6327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998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0"/>
            <a:ext cx="443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2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01" y="73152"/>
            <a:ext cx="4392459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49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148</Words>
  <Application>Microsoft Office PowerPoint</Application>
  <PresentationFormat>Widescreen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The Return of the Olympians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Return of the Olympians</dc:title>
  <dc:creator>Burks, Jonathan Phillip - (jpburks)</dc:creator>
  <cp:lastModifiedBy>Burks, Jonathan Phillip - (jpburks)</cp:lastModifiedBy>
  <cp:revision>19</cp:revision>
  <dcterms:created xsi:type="dcterms:W3CDTF">2017-11-27T18:40:56Z</dcterms:created>
  <dcterms:modified xsi:type="dcterms:W3CDTF">2018-04-06T18:50:45Z</dcterms:modified>
</cp:coreProperties>
</file>