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39" r:id="rId3"/>
    <p:sldId id="340" r:id="rId4"/>
    <p:sldId id="362" r:id="rId5"/>
    <p:sldId id="357" r:id="rId6"/>
    <p:sldId id="356" r:id="rId7"/>
    <p:sldId id="345" r:id="rId8"/>
    <p:sldId id="360" r:id="rId9"/>
    <p:sldId id="359" r:id="rId10"/>
    <p:sldId id="347" r:id="rId11"/>
    <p:sldId id="348" r:id="rId12"/>
    <p:sldId id="350" r:id="rId13"/>
    <p:sldId id="361" r:id="rId14"/>
    <p:sldId id="353" r:id="rId15"/>
    <p:sldId id="352" r:id="rId16"/>
    <p:sldId id="369" r:id="rId17"/>
    <p:sldId id="346" r:id="rId18"/>
    <p:sldId id="365" r:id="rId19"/>
    <p:sldId id="366" r:id="rId20"/>
    <p:sldId id="355" r:id="rId21"/>
    <p:sldId id="363" r:id="rId22"/>
    <p:sldId id="364" r:id="rId23"/>
    <p:sldId id="368" r:id="rId24"/>
    <p:sldId id="370" r:id="rId25"/>
    <p:sldId id="344" r:id="rId26"/>
    <p:sldId id="374" r:id="rId27"/>
    <p:sldId id="375" r:id="rId28"/>
    <p:sldId id="343" r:id="rId29"/>
    <p:sldId id="367" r:id="rId30"/>
    <p:sldId id="371" r:id="rId31"/>
    <p:sldId id="354" r:id="rId32"/>
    <p:sldId id="349" r:id="rId33"/>
    <p:sldId id="372" r:id="rId34"/>
    <p:sldId id="373" r:id="rId35"/>
    <p:sldId id="35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71DBD8-5696-45AA-8E05-16944C9C940B}" v="45" dt="2022-03-23T00:53:04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40" d="100"/>
          <a:sy n="40" d="100"/>
        </p:scale>
        <p:origin x="1872" y="14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Rappold" userId="ad988933-f958-420b-957e-aba40b13c045" providerId="ADAL" clId="{5671DBD8-5696-45AA-8E05-16944C9C940B}"/>
    <pc:docChg chg="undo custSel addSld delSld modSld sldOrd">
      <pc:chgData name="Adam Rappold" userId="ad988933-f958-420b-957e-aba40b13c045" providerId="ADAL" clId="{5671DBD8-5696-45AA-8E05-16944C9C940B}" dt="2022-03-23T01:43:12.284" v="2435" actId="20577"/>
      <pc:docMkLst>
        <pc:docMk/>
      </pc:docMkLst>
      <pc:sldChg chg="addSp modSp mod">
        <pc:chgData name="Adam Rappold" userId="ad988933-f958-420b-957e-aba40b13c045" providerId="ADAL" clId="{5671DBD8-5696-45AA-8E05-16944C9C940B}" dt="2022-03-21T19:46:58.134" v="224" actId="1076"/>
        <pc:sldMkLst>
          <pc:docMk/>
          <pc:sldMk cId="2068994878" sldId="257"/>
        </pc:sldMkLst>
        <pc:spChg chg="add mod">
          <ac:chgData name="Adam Rappold" userId="ad988933-f958-420b-957e-aba40b13c045" providerId="ADAL" clId="{5671DBD8-5696-45AA-8E05-16944C9C940B}" dt="2022-03-21T19:46:58.134" v="224" actId="1076"/>
          <ac:spMkLst>
            <pc:docMk/>
            <pc:sldMk cId="2068994878" sldId="257"/>
            <ac:spMk id="3" creationId="{7CEF0AB2-3B47-46B3-B0C4-80310E1A4E9B}"/>
          </ac:spMkLst>
        </pc:spChg>
        <pc:spChg chg="mod">
          <ac:chgData name="Adam Rappold" userId="ad988933-f958-420b-957e-aba40b13c045" providerId="ADAL" clId="{5671DBD8-5696-45AA-8E05-16944C9C940B}" dt="2022-03-21T19:44:58.809" v="108" actId="14100"/>
          <ac:spMkLst>
            <pc:docMk/>
            <pc:sldMk cId="2068994878" sldId="257"/>
            <ac:spMk id="4" creationId="{00000000-0000-0000-0000-000000000000}"/>
          </ac:spMkLst>
        </pc:spChg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2700762928" sldId="282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2769114771" sldId="284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70613996" sldId="285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1986785495" sldId="302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2554283619" sldId="308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2389560493" sldId="313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372914141" sldId="314"/>
        </pc:sldMkLst>
      </pc:sldChg>
      <pc:sldChg chg="addSp modSp mod">
        <pc:chgData name="Adam Rappold" userId="ad988933-f958-420b-957e-aba40b13c045" providerId="ADAL" clId="{5671DBD8-5696-45AA-8E05-16944C9C940B}" dt="2022-03-22T00:25:19.843" v="1626" actId="1076"/>
        <pc:sldMkLst>
          <pc:docMk/>
          <pc:sldMk cId="3803736507" sldId="338"/>
        </pc:sldMkLst>
        <pc:spChg chg="add mod">
          <ac:chgData name="Adam Rappold" userId="ad988933-f958-420b-957e-aba40b13c045" providerId="ADAL" clId="{5671DBD8-5696-45AA-8E05-16944C9C940B}" dt="2022-03-22T00:25:19.843" v="1626" actId="1076"/>
          <ac:spMkLst>
            <pc:docMk/>
            <pc:sldMk cId="3803736507" sldId="338"/>
            <ac:spMk id="12" creationId="{1EA3765D-FDA7-49D4-8C7D-9910E2D25570}"/>
          </ac:spMkLst>
        </pc:spChg>
      </pc:sldChg>
      <pc:sldChg chg="addSp modSp add mod">
        <pc:chgData name="Adam Rappold" userId="ad988933-f958-420b-957e-aba40b13c045" providerId="ADAL" clId="{5671DBD8-5696-45AA-8E05-16944C9C940B}" dt="2022-03-22T20:56:44.805" v="1762" actId="1076"/>
        <pc:sldMkLst>
          <pc:docMk/>
          <pc:sldMk cId="691894525" sldId="339"/>
        </pc:sldMkLst>
        <pc:spChg chg="add mod">
          <ac:chgData name="Adam Rappold" userId="ad988933-f958-420b-957e-aba40b13c045" providerId="ADAL" clId="{5671DBD8-5696-45AA-8E05-16944C9C940B}" dt="2022-03-22T20:56:44.805" v="1762" actId="1076"/>
          <ac:spMkLst>
            <pc:docMk/>
            <pc:sldMk cId="691894525" sldId="339"/>
            <ac:spMk id="2" creationId="{DA2489C4-7AC8-4AEF-85DA-4171C9ED1F56}"/>
          </ac:spMkLst>
        </pc:spChg>
        <pc:spChg chg="mod">
          <ac:chgData name="Adam Rappold" userId="ad988933-f958-420b-957e-aba40b13c045" providerId="ADAL" clId="{5671DBD8-5696-45AA-8E05-16944C9C940B}" dt="2022-03-22T20:55:09.630" v="1710" actId="20577"/>
          <ac:spMkLst>
            <pc:docMk/>
            <pc:sldMk cId="691894525" sldId="339"/>
            <ac:spMk id="5" creationId="{00000000-0000-0000-0000-000000000000}"/>
          </ac:spMkLst>
        </pc:spChg>
        <pc:spChg chg="mod">
          <ac:chgData name="Adam Rappold" userId="ad988933-f958-420b-957e-aba40b13c045" providerId="ADAL" clId="{5671DBD8-5696-45AA-8E05-16944C9C940B}" dt="2022-03-21T19:48:45.325" v="239" actId="20577"/>
          <ac:spMkLst>
            <pc:docMk/>
            <pc:sldMk cId="691894525" sldId="339"/>
            <ac:spMk id="11" creationId="{8A624DB4-5905-4E9B-9618-449620314004}"/>
          </ac:spMkLst>
        </pc:spChg>
        <pc:spChg chg="add mod">
          <ac:chgData name="Adam Rappold" userId="ad988933-f958-420b-957e-aba40b13c045" providerId="ADAL" clId="{5671DBD8-5696-45AA-8E05-16944C9C940B}" dt="2022-03-22T00:25:22.706" v="1627"/>
          <ac:spMkLst>
            <pc:docMk/>
            <pc:sldMk cId="691894525" sldId="339"/>
            <ac:spMk id="12" creationId="{7CDB3A48-CF42-4C61-A6D2-E0954276DDC6}"/>
          </ac:spMkLst>
        </pc:spChg>
        <pc:spChg chg="mod">
          <ac:chgData name="Adam Rappold" userId="ad988933-f958-420b-957e-aba40b13c045" providerId="ADAL" clId="{5671DBD8-5696-45AA-8E05-16944C9C940B}" dt="2022-03-21T19:48:58.372" v="277" actId="20577"/>
          <ac:spMkLst>
            <pc:docMk/>
            <pc:sldMk cId="691894525" sldId="339"/>
            <ac:spMk id="19" creationId="{00000000-0000-0000-0000-000000000000}"/>
          </ac:spMkLst>
        </pc:spChg>
        <pc:picChg chg="mod">
          <ac:chgData name="Adam Rappold" userId="ad988933-f958-420b-957e-aba40b13c045" providerId="ADAL" clId="{5671DBD8-5696-45AA-8E05-16944C9C940B}" dt="2022-03-22T20:54:15.185" v="1690" actId="1076"/>
          <ac:picMkLst>
            <pc:docMk/>
            <pc:sldMk cId="691894525" sldId="339"/>
            <ac:picMk id="13" creationId="{CFFBEDD1-1B0A-4CB1-808D-622A9233F6D5}"/>
          </ac:picMkLst>
        </pc:picChg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2582165118" sldId="339"/>
        </pc:sldMkLst>
      </pc:sldChg>
      <pc:sldChg chg="addSp modSp add mod">
        <pc:chgData name="Adam Rappold" userId="ad988933-f958-420b-957e-aba40b13c045" providerId="ADAL" clId="{5671DBD8-5696-45AA-8E05-16944C9C940B}" dt="2022-03-22T00:25:25.238" v="1628"/>
        <pc:sldMkLst>
          <pc:docMk/>
          <pc:sldMk cId="1401165267" sldId="340"/>
        </pc:sldMkLst>
        <pc:spChg chg="mod">
          <ac:chgData name="Adam Rappold" userId="ad988933-f958-420b-957e-aba40b13c045" providerId="ADAL" clId="{5671DBD8-5696-45AA-8E05-16944C9C940B}" dt="2022-03-21T20:15:37.118" v="607" actId="313"/>
          <ac:spMkLst>
            <pc:docMk/>
            <pc:sldMk cId="1401165267" sldId="340"/>
            <ac:spMk id="11" creationId="{8A624DB4-5905-4E9B-9618-449620314004}"/>
          </ac:spMkLst>
        </pc:spChg>
        <pc:spChg chg="add mod">
          <ac:chgData name="Adam Rappold" userId="ad988933-f958-420b-957e-aba40b13c045" providerId="ADAL" clId="{5671DBD8-5696-45AA-8E05-16944C9C940B}" dt="2022-03-22T00:25:25.238" v="1628"/>
          <ac:spMkLst>
            <pc:docMk/>
            <pc:sldMk cId="1401165267" sldId="340"/>
            <ac:spMk id="12" creationId="{9F036B86-CA76-4E52-B97D-344E3637EC3F}"/>
          </ac:spMkLst>
        </pc:spChg>
      </pc:sldChg>
      <pc:sldChg chg="addSp modSp add mod">
        <pc:chgData name="Adam Rappold" userId="ad988933-f958-420b-957e-aba40b13c045" providerId="ADAL" clId="{5671DBD8-5696-45AA-8E05-16944C9C940B}" dt="2022-03-22T00:25:26.901" v="1629"/>
        <pc:sldMkLst>
          <pc:docMk/>
          <pc:sldMk cId="1087071851" sldId="341"/>
        </pc:sldMkLst>
        <pc:spChg chg="mod">
          <ac:chgData name="Adam Rappold" userId="ad988933-f958-420b-957e-aba40b13c045" providerId="ADAL" clId="{5671DBD8-5696-45AA-8E05-16944C9C940B}" dt="2022-03-21T20:34:49.083" v="925" actId="12"/>
          <ac:spMkLst>
            <pc:docMk/>
            <pc:sldMk cId="1087071851" sldId="341"/>
            <ac:spMk id="11" creationId="{8A624DB4-5905-4E9B-9618-449620314004}"/>
          </ac:spMkLst>
        </pc:spChg>
        <pc:spChg chg="add mod">
          <ac:chgData name="Adam Rappold" userId="ad988933-f958-420b-957e-aba40b13c045" providerId="ADAL" clId="{5671DBD8-5696-45AA-8E05-16944C9C940B}" dt="2022-03-22T00:25:26.901" v="1629"/>
          <ac:spMkLst>
            <pc:docMk/>
            <pc:sldMk cId="1087071851" sldId="341"/>
            <ac:spMk id="12" creationId="{EB11AC35-C3CE-4C28-B2C6-1B67ADAA501F}"/>
          </ac:spMkLst>
        </pc:spChg>
      </pc:sldChg>
      <pc:sldChg chg="addSp modSp add mod">
        <pc:chgData name="Adam Rappold" userId="ad988933-f958-420b-957e-aba40b13c045" providerId="ADAL" clId="{5671DBD8-5696-45AA-8E05-16944C9C940B}" dt="2022-03-22T00:25:28.541" v="1630"/>
        <pc:sldMkLst>
          <pc:docMk/>
          <pc:sldMk cId="3283997483" sldId="342"/>
        </pc:sldMkLst>
        <pc:spChg chg="mod">
          <ac:chgData name="Adam Rappold" userId="ad988933-f958-420b-957e-aba40b13c045" providerId="ADAL" clId="{5671DBD8-5696-45AA-8E05-16944C9C940B}" dt="2022-03-21T20:40:05.867" v="1201" actId="20577"/>
          <ac:spMkLst>
            <pc:docMk/>
            <pc:sldMk cId="3283997483" sldId="342"/>
            <ac:spMk id="11" creationId="{8A624DB4-5905-4E9B-9618-449620314004}"/>
          </ac:spMkLst>
        </pc:spChg>
        <pc:spChg chg="add mod">
          <ac:chgData name="Adam Rappold" userId="ad988933-f958-420b-957e-aba40b13c045" providerId="ADAL" clId="{5671DBD8-5696-45AA-8E05-16944C9C940B}" dt="2022-03-22T00:25:28.541" v="1630"/>
          <ac:spMkLst>
            <pc:docMk/>
            <pc:sldMk cId="3283997483" sldId="342"/>
            <ac:spMk id="12" creationId="{4C110B0F-5555-4ABD-BF6B-8F980804B78E}"/>
          </ac:spMkLst>
        </pc:spChg>
      </pc:sldChg>
      <pc:sldChg chg="addSp delSp modSp add mod ord">
        <pc:chgData name="Adam Rappold" userId="ad988933-f958-420b-957e-aba40b13c045" providerId="ADAL" clId="{5671DBD8-5696-45AA-8E05-16944C9C940B}" dt="2022-03-22T20:57:11.942" v="1766"/>
        <pc:sldMkLst>
          <pc:docMk/>
          <pc:sldMk cId="4127951902" sldId="343"/>
        </pc:sldMkLst>
        <pc:spChg chg="del">
          <ac:chgData name="Adam Rappold" userId="ad988933-f958-420b-957e-aba40b13c045" providerId="ADAL" clId="{5671DBD8-5696-45AA-8E05-16944C9C940B}" dt="2022-03-21T20:41:16.597" v="1203" actId="478"/>
          <ac:spMkLst>
            <pc:docMk/>
            <pc:sldMk cId="4127951902" sldId="343"/>
            <ac:spMk id="11" creationId="{8A624DB4-5905-4E9B-9618-449620314004}"/>
          </ac:spMkLst>
        </pc:spChg>
        <pc:spChg chg="add mod">
          <ac:chgData name="Adam Rappold" userId="ad988933-f958-420b-957e-aba40b13c045" providerId="ADAL" clId="{5671DBD8-5696-45AA-8E05-16944C9C940B}" dt="2022-03-22T00:25:36.257" v="1632" actId="1076"/>
          <ac:spMkLst>
            <pc:docMk/>
            <pc:sldMk cId="4127951902" sldId="343"/>
            <ac:spMk id="14" creationId="{C21C9149-738D-404D-865D-1294A89B9D8B}"/>
          </ac:spMkLst>
        </pc:spChg>
        <pc:picChg chg="add mod">
          <ac:chgData name="Adam Rappold" userId="ad988933-f958-420b-957e-aba40b13c045" providerId="ADAL" clId="{5671DBD8-5696-45AA-8E05-16944C9C940B}" dt="2022-03-22T19:39:52.020" v="1687" actId="1076"/>
          <ac:picMkLst>
            <pc:docMk/>
            <pc:sldMk cId="4127951902" sldId="343"/>
            <ac:picMk id="4" creationId="{3A6F0E7D-6524-4C4A-B473-A9D0E470A41A}"/>
          </ac:picMkLst>
        </pc:picChg>
      </pc:sldChg>
      <pc:sldChg chg="addSp modSp add mod">
        <pc:chgData name="Adam Rappold" userId="ad988933-f958-420b-957e-aba40b13c045" providerId="ADAL" clId="{5671DBD8-5696-45AA-8E05-16944C9C940B}" dt="2022-03-22T19:39:21.982" v="1678" actId="1076"/>
        <pc:sldMkLst>
          <pc:docMk/>
          <pc:sldMk cId="150212811" sldId="344"/>
        </pc:sldMkLst>
        <pc:spChg chg="mod">
          <ac:chgData name="Adam Rappold" userId="ad988933-f958-420b-957e-aba40b13c045" providerId="ADAL" clId="{5671DBD8-5696-45AA-8E05-16944C9C940B}" dt="2022-03-21T23:45:21.130" v="1222" actId="207"/>
          <ac:spMkLst>
            <pc:docMk/>
            <pc:sldMk cId="150212811" sldId="344"/>
            <ac:spMk id="5" creationId="{00000000-0000-0000-0000-000000000000}"/>
          </ac:spMkLst>
        </pc:spChg>
        <pc:spChg chg="add mod">
          <ac:chgData name="Adam Rappold" userId="ad988933-f958-420b-957e-aba40b13c045" providerId="ADAL" clId="{5671DBD8-5696-45AA-8E05-16944C9C940B}" dt="2022-03-22T00:25:44.375" v="1633"/>
          <ac:spMkLst>
            <pc:docMk/>
            <pc:sldMk cId="150212811" sldId="344"/>
            <ac:spMk id="12" creationId="{97B0855E-44A7-4D95-9C9C-7525756A21A6}"/>
          </ac:spMkLst>
        </pc:spChg>
        <pc:picChg chg="mod">
          <ac:chgData name="Adam Rappold" userId="ad988933-f958-420b-957e-aba40b13c045" providerId="ADAL" clId="{5671DBD8-5696-45AA-8E05-16944C9C940B}" dt="2022-03-22T19:39:21.982" v="1678" actId="1076"/>
          <ac:picMkLst>
            <pc:docMk/>
            <pc:sldMk cId="150212811" sldId="344"/>
            <ac:picMk id="4" creationId="{3A6F0E7D-6524-4C4A-B473-A9D0E470A41A}"/>
          </ac:picMkLst>
        </pc:picChg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547174363" sldId="344"/>
        </pc:sldMkLst>
      </pc:sldChg>
      <pc:sldChg chg="addSp modSp add mod ord">
        <pc:chgData name="Adam Rappold" userId="ad988933-f958-420b-957e-aba40b13c045" providerId="ADAL" clId="{5671DBD8-5696-45AA-8E05-16944C9C940B}" dt="2022-03-22T20:57:45.811" v="1770"/>
        <pc:sldMkLst>
          <pc:docMk/>
          <pc:sldMk cId="1307698679" sldId="345"/>
        </pc:sldMkLst>
        <pc:spChg chg="add mod">
          <ac:chgData name="Adam Rappold" userId="ad988933-f958-420b-957e-aba40b13c045" providerId="ADAL" clId="{5671DBD8-5696-45AA-8E05-16944C9C940B}" dt="2022-03-22T00:25:49.277" v="1634"/>
          <ac:spMkLst>
            <pc:docMk/>
            <pc:sldMk cId="1307698679" sldId="345"/>
            <ac:spMk id="12" creationId="{E90FC9E8-C5E0-4BA8-9801-2D59A5C6B6A4}"/>
          </ac:spMkLst>
        </pc:spChg>
        <pc:picChg chg="mod">
          <ac:chgData name="Adam Rappold" userId="ad988933-f958-420b-957e-aba40b13c045" providerId="ADAL" clId="{5671DBD8-5696-45AA-8E05-16944C9C940B}" dt="2022-03-22T19:39:09.228" v="1674" actId="1076"/>
          <ac:picMkLst>
            <pc:docMk/>
            <pc:sldMk cId="1307698679" sldId="345"/>
            <ac:picMk id="4" creationId="{3A6F0E7D-6524-4C4A-B473-A9D0E470A41A}"/>
          </ac:picMkLst>
        </pc:picChg>
      </pc:sldChg>
      <pc:sldChg chg="addSp delSp modSp add mod ord">
        <pc:chgData name="Adam Rappold" userId="ad988933-f958-420b-957e-aba40b13c045" providerId="ADAL" clId="{5671DBD8-5696-45AA-8E05-16944C9C940B}" dt="2022-03-22T00:25:57.426" v="1636" actId="1076"/>
        <pc:sldMkLst>
          <pc:docMk/>
          <pc:sldMk cId="619687335" sldId="346"/>
        </pc:sldMkLst>
        <pc:spChg chg="add mod">
          <ac:chgData name="Adam Rappold" userId="ad988933-f958-420b-957e-aba40b13c045" providerId="ADAL" clId="{5671DBD8-5696-45AA-8E05-16944C9C940B}" dt="2022-03-21T23:53:47.654" v="1284" actId="1076"/>
          <ac:spMkLst>
            <pc:docMk/>
            <pc:sldMk cId="619687335" sldId="346"/>
            <ac:spMk id="2" creationId="{AC77FBD0-FDC0-4DCC-8003-A496A563E0E8}"/>
          </ac:spMkLst>
        </pc:spChg>
        <pc:spChg chg="mod">
          <ac:chgData name="Adam Rappold" userId="ad988933-f958-420b-957e-aba40b13c045" providerId="ADAL" clId="{5671DBD8-5696-45AA-8E05-16944C9C940B}" dt="2022-03-21T23:50:36.328" v="1247" actId="207"/>
          <ac:spMkLst>
            <pc:docMk/>
            <pc:sldMk cId="619687335" sldId="346"/>
            <ac:spMk id="5" creationId="{00000000-0000-0000-0000-000000000000}"/>
          </ac:spMkLst>
        </pc:spChg>
        <pc:spChg chg="add mod">
          <ac:chgData name="Adam Rappold" userId="ad988933-f958-420b-957e-aba40b13c045" providerId="ADAL" clId="{5671DBD8-5696-45AA-8E05-16944C9C940B}" dt="2022-03-22T00:25:57.426" v="1636" actId="1076"/>
          <ac:spMkLst>
            <pc:docMk/>
            <pc:sldMk cId="619687335" sldId="346"/>
            <ac:spMk id="14" creationId="{194F2AB9-3A52-4545-AD5B-77AFF3CED5C0}"/>
          </ac:spMkLst>
        </pc:spChg>
        <pc:picChg chg="del mod">
          <ac:chgData name="Adam Rappold" userId="ad988933-f958-420b-957e-aba40b13c045" providerId="ADAL" clId="{5671DBD8-5696-45AA-8E05-16944C9C940B}" dt="2022-03-21T23:50:18.355" v="1241" actId="478"/>
          <ac:picMkLst>
            <pc:docMk/>
            <pc:sldMk cId="619687335" sldId="346"/>
            <ac:picMk id="4" creationId="{3A6F0E7D-6524-4C4A-B473-A9D0E470A41A}"/>
          </ac:picMkLst>
        </pc:picChg>
        <pc:picChg chg="add mod modCrop">
          <ac:chgData name="Adam Rappold" userId="ad988933-f958-420b-957e-aba40b13c045" providerId="ADAL" clId="{5671DBD8-5696-45AA-8E05-16944C9C940B}" dt="2022-03-21T23:52:06.251" v="1263" actId="1076"/>
          <ac:picMkLst>
            <pc:docMk/>
            <pc:sldMk cId="619687335" sldId="346"/>
            <ac:picMk id="12" creationId="{56F6C966-03E0-4EF6-B96A-8D3725F997D3}"/>
          </ac:picMkLst>
        </pc:picChg>
        <pc:picChg chg="del">
          <ac:chgData name="Adam Rappold" userId="ad988933-f958-420b-957e-aba40b13c045" providerId="ADAL" clId="{5671DBD8-5696-45AA-8E05-16944C9C940B}" dt="2022-03-21T23:50:27.938" v="1246" actId="478"/>
          <ac:picMkLst>
            <pc:docMk/>
            <pc:sldMk cId="619687335" sldId="346"/>
            <ac:picMk id="13" creationId="{CFFBEDD1-1B0A-4CB1-808D-622A9233F6D5}"/>
          </ac:picMkLst>
        </pc:picChg>
      </pc:sldChg>
      <pc:sldChg chg="add del">
        <pc:chgData name="Adam Rappold" userId="ad988933-f958-420b-957e-aba40b13c045" providerId="ADAL" clId="{5671DBD8-5696-45AA-8E05-16944C9C940B}" dt="2022-03-21T23:46:30.559" v="1228" actId="47"/>
        <pc:sldMkLst>
          <pc:docMk/>
          <pc:sldMk cId="2879605342" sldId="346"/>
        </pc:sldMkLst>
      </pc:sldChg>
      <pc:sldChg chg="addSp modSp add mod">
        <pc:chgData name="Adam Rappold" userId="ad988933-f958-420b-957e-aba40b13c045" providerId="ADAL" clId="{5671DBD8-5696-45AA-8E05-16944C9C940B}" dt="2022-03-21T23:55:02.714" v="1419" actId="948"/>
        <pc:sldMkLst>
          <pc:docMk/>
          <pc:sldMk cId="1910147406" sldId="347"/>
        </pc:sldMkLst>
        <pc:spChg chg="add mod">
          <ac:chgData name="Adam Rappold" userId="ad988933-f958-420b-957e-aba40b13c045" providerId="ADAL" clId="{5671DBD8-5696-45AA-8E05-16944C9C940B}" dt="2022-03-21T23:55:02.714" v="1419" actId="948"/>
          <ac:spMkLst>
            <pc:docMk/>
            <pc:sldMk cId="1910147406" sldId="347"/>
            <ac:spMk id="12" creationId="{A0FFBA5F-EEF6-4118-97A7-B80F4FDDA599}"/>
          </ac:spMkLst>
        </pc:spChg>
      </pc:sldChg>
      <pc:sldChg chg="modSp add mod">
        <pc:chgData name="Adam Rappold" userId="ad988933-f958-420b-957e-aba40b13c045" providerId="ADAL" clId="{5671DBD8-5696-45AA-8E05-16944C9C940B}" dt="2022-03-21T23:58:33.973" v="1450" actId="1076"/>
        <pc:sldMkLst>
          <pc:docMk/>
          <pc:sldMk cId="3287716068" sldId="348"/>
        </pc:sldMkLst>
        <pc:spChg chg="mod">
          <ac:chgData name="Adam Rappold" userId="ad988933-f958-420b-957e-aba40b13c045" providerId="ADAL" clId="{5671DBD8-5696-45AA-8E05-16944C9C940B}" dt="2022-03-21T23:58:33.973" v="1450" actId="1076"/>
          <ac:spMkLst>
            <pc:docMk/>
            <pc:sldMk cId="3287716068" sldId="348"/>
            <ac:spMk id="12" creationId="{A0FFBA5F-EEF6-4118-97A7-B80F4FDDA599}"/>
          </ac:spMkLst>
        </pc:spChg>
        <pc:picChg chg="mod modCrop">
          <ac:chgData name="Adam Rappold" userId="ad988933-f958-420b-957e-aba40b13c045" providerId="ADAL" clId="{5671DBD8-5696-45AA-8E05-16944C9C940B}" dt="2022-03-21T23:56:40.809" v="1443" actId="732"/>
          <ac:picMkLst>
            <pc:docMk/>
            <pc:sldMk cId="3287716068" sldId="348"/>
            <ac:picMk id="4" creationId="{3A6F0E7D-6524-4C4A-B473-A9D0E470A41A}"/>
          </ac:picMkLst>
        </pc:picChg>
      </pc:sldChg>
      <pc:sldChg chg="add del">
        <pc:chgData name="Adam Rappold" userId="ad988933-f958-420b-957e-aba40b13c045" providerId="ADAL" clId="{5671DBD8-5696-45AA-8E05-16944C9C940B}" dt="2022-03-21T23:55:22.440" v="1421" actId="47"/>
        <pc:sldMkLst>
          <pc:docMk/>
          <pc:sldMk cId="4195712814" sldId="348"/>
        </pc:sldMkLst>
      </pc:sldChg>
      <pc:sldChg chg="delSp modSp add mod">
        <pc:chgData name="Adam Rappold" userId="ad988933-f958-420b-957e-aba40b13c045" providerId="ADAL" clId="{5671DBD8-5696-45AA-8E05-16944C9C940B}" dt="2022-03-22T00:11:56.440" v="1596" actId="1076"/>
        <pc:sldMkLst>
          <pc:docMk/>
          <pc:sldMk cId="705599007" sldId="349"/>
        </pc:sldMkLst>
        <pc:spChg chg="mod">
          <ac:chgData name="Adam Rappold" userId="ad988933-f958-420b-957e-aba40b13c045" providerId="ADAL" clId="{5671DBD8-5696-45AA-8E05-16944C9C940B}" dt="2022-03-22T00:11:50.523" v="1595" actId="207"/>
          <ac:spMkLst>
            <pc:docMk/>
            <pc:sldMk cId="705599007" sldId="349"/>
            <ac:spMk id="5" creationId="{00000000-0000-0000-0000-000000000000}"/>
          </ac:spMkLst>
        </pc:spChg>
        <pc:spChg chg="mod">
          <ac:chgData name="Adam Rappold" userId="ad988933-f958-420b-957e-aba40b13c045" providerId="ADAL" clId="{5671DBD8-5696-45AA-8E05-16944C9C940B}" dt="2022-03-22T00:11:43.629" v="1594" actId="1076"/>
          <ac:spMkLst>
            <pc:docMk/>
            <pc:sldMk cId="705599007" sldId="349"/>
            <ac:spMk id="12" creationId="{A0FFBA5F-EEF6-4118-97A7-B80F4FDDA599}"/>
          </ac:spMkLst>
        </pc:spChg>
        <pc:picChg chg="mod">
          <ac:chgData name="Adam Rappold" userId="ad988933-f958-420b-957e-aba40b13c045" providerId="ADAL" clId="{5671DBD8-5696-45AA-8E05-16944C9C940B}" dt="2022-03-22T00:11:56.440" v="1596" actId="1076"/>
          <ac:picMkLst>
            <pc:docMk/>
            <pc:sldMk cId="705599007" sldId="349"/>
            <ac:picMk id="4" creationId="{3A6F0E7D-6524-4C4A-B473-A9D0E470A41A}"/>
          </ac:picMkLst>
        </pc:picChg>
        <pc:picChg chg="del">
          <ac:chgData name="Adam Rappold" userId="ad988933-f958-420b-957e-aba40b13c045" providerId="ADAL" clId="{5671DBD8-5696-45AA-8E05-16944C9C940B}" dt="2022-03-22T00:05:03.861" v="1494" actId="478"/>
          <ac:picMkLst>
            <pc:docMk/>
            <pc:sldMk cId="705599007" sldId="349"/>
            <ac:picMk id="13" creationId="{CFFBEDD1-1B0A-4CB1-808D-622A9233F6D5}"/>
          </ac:picMkLst>
        </pc:picChg>
      </pc:sldChg>
      <pc:sldChg chg="modSp add mod">
        <pc:chgData name="Adam Rappold" userId="ad988933-f958-420b-957e-aba40b13c045" providerId="ADAL" clId="{5671DBD8-5696-45AA-8E05-16944C9C940B}" dt="2022-03-22T19:38:38.383" v="1668" actId="1076"/>
        <pc:sldMkLst>
          <pc:docMk/>
          <pc:sldMk cId="1850390573" sldId="350"/>
        </pc:sldMkLst>
        <pc:spChg chg="mod">
          <ac:chgData name="Adam Rappold" userId="ad988933-f958-420b-957e-aba40b13c045" providerId="ADAL" clId="{5671DBD8-5696-45AA-8E05-16944C9C940B}" dt="2022-03-22T00:02:36.992" v="1473" actId="20577"/>
          <ac:spMkLst>
            <pc:docMk/>
            <pc:sldMk cId="1850390573" sldId="350"/>
            <ac:spMk id="12" creationId="{A0FFBA5F-EEF6-4118-97A7-B80F4FDDA599}"/>
          </ac:spMkLst>
        </pc:spChg>
        <pc:picChg chg="mod modCrop">
          <ac:chgData name="Adam Rappold" userId="ad988933-f958-420b-957e-aba40b13c045" providerId="ADAL" clId="{5671DBD8-5696-45AA-8E05-16944C9C940B}" dt="2022-03-22T19:38:38.383" v="1668" actId="1076"/>
          <ac:picMkLst>
            <pc:docMk/>
            <pc:sldMk cId="1850390573" sldId="350"/>
            <ac:picMk id="4" creationId="{3A6F0E7D-6524-4C4A-B473-A9D0E470A41A}"/>
          </ac:picMkLst>
        </pc:picChg>
      </pc:sldChg>
      <pc:sldChg chg="modSp add mod">
        <pc:chgData name="Adam Rappold" userId="ad988933-f958-420b-957e-aba40b13c045" providerId="ADAL" clId="{5671DBD8-5696-45AA-8E05-16944C9C940B}" dt="2022-03-22T00:10:44.875" v="1584" actId="1076"/>
        <pc:sldMkLst>
          <pc:docMk/>
          <pc:sldMk cId="3153474139" sldId="351"/>
        </pc:sldMkLst>
        <pc:spChg chg="mod">
          <ac:chgData name="Adam Rappold" userId="ad988933-f958-420b-957e-aba40b13c045" providerId="ADAL" clId="{5671DBD8-5696-45AA-8E05-16944C9C940B}" dt="2022-03-22T00:10:44.875" v="1584" actId="1076"/>
          <ac:spMkLst>
            <pc:docMk/>
            <pc:sldMk cId="3153474139" sldId="351"/>
            <ac:spMk id="12" creationId="{A0FFBA5F-EEF6-4118-97A7-B80F4FDDA599}"/>
          </ac:spMkLst>
        </pc:spChg>
        <pc:picChg chg="mod">
          <ac:chgData name="Adam Rappold" userId="ad988933-f958-420b-957e-aba40b13c045" providerId="ADAL" clId="{5671DBD8-5696-45AA-8E05-16944C9C940B}" dt="2022-03-22T00:10:19.851" v="1583" actId="1076"/>
          <ac:picMkLst>
            <pc:docMk/>
            <pc:sldMk cId="3153474139" sldId="351"/>
            <ac:picMk id="4" creationId="{3A6F0E7D-6524-4C4A-B473-A9D0E470A41A}"/>
          </ac:picMkLst>
        </pc:picChg>
      </pc:sldChg>
      <pc:sldChg chg="addSp delSp modSp add mod">
        <pc:chgData name="Adam Rappold" userId="ad988933-f958-420b-957e-aba40b13c045" providerId="ADAL" clId="{5671DBD8-5696-45AA-8E05-16944C9C940B}" dt="2022-03-22T00:10:06.477" v="1582" actId="1076"/>
        <pc:sldMkLst>
          <pc:docMk/>
          <pc:sldMk cId="903758866" sldId="352"/>
        </pc:sldMkLst>
        <pc:spChg chg="add del">
          <ac:chgData name="Adam Rappold" userId="ad988933-f958-420b-957e-aba40b13c045" providerId="ADAL" clId="{5671DBD8-5696-45AA-8E05-16944C9C940B}" dt="2022-03-22T00:08:58.950" v="1508"/>
          <ac:spMkLst>
            <pc:docMk/>
            <pc:sldMk cId="903758866" sldId="352"/>
            <ac:spMk id="2" creationId="{3B3C829E-2D1C-4FDC-B869-60354BD11E68}"/>
          </ac:spMkLst>
        </pc:spChg>
        <pc:spChg chg="add del mod">
          <ac:chgData name="Adam Rappold" userId="ad988933-f958-420b-957e-aba40b13c045" providerId="ADAL" clId="{5671DBD8-5696-45AA-8E05-16944C9C940B}" dt="2022-03-22T00:08:58.521" v="1507"/>
          <ac:spMkLst>
            <pc:docMk/>
            <pc:sldMk cId="903758866" sldId="352"/>
            <ac:spMk id="10" creationId="{115024B4-B500-479E-AB2E-069BC698F978}"/>
          </ac:spMkLst>
        </pc:spChg>
        <pc:spChg chg="add del mod">
          <ac:chgData name="Adam Rappold" userId="ad988933-f958-420b-957e-aba40b13c045" providerId="ADAL" clId="{5671DBD8-5696-45AA-8E05-16944C9C940B}" dt="2022-03-22T00:08:56.667" v="1505"/>
          <ac:spMkLst>
            <pc:docMk/>
            <pc:sldMk cId="903758866" sldId="352"/>
            <ac:spMk id="11" creationId="{BE2830C7-6236-4C2B-8E8B-51D93C06F5FD}"/>
          </ac:spMkLst>
        </pc:spChg>
        <pc:spChg chg="mod">
          <ac:chgData name="Adam Rappold" userId="ad988933-f958-420b-957e-aba40b13c045" providerId="ADAL" clId="{5671DBD8-5696-45AA-8E05-16944C9C940B}" dt="2022-03-22T00:09:39.726" v="1577" actId="20577"/>
          <ac:spMkLst>
            <pc:docMk/>
            <pc:sldMk cId="903758866" sldId="352"/>
            <ac:spMk id="12" creationId="{A0FFBA5F-EEF6-4118-97A7-B80F4FDDA599}"/>
          </ac:spMkLst>
        </pc:spChg>
        <pc:spChg chg="add del mod">
          <ac:chgData name="Adam Rappold" userId="ad988933-f958-420b-957e-aba40b13c045" providerId="ADAL" clId="{5671DBD8-5696-45AA-8E05-16944C9C940B}" dt="2022-03-22T00:08:56.294" v="1504"/>
          <ac:spMkLst>
            <pc:docMk/>
            <pc:sldMk cId="903758866" sldId="352"/>
            <ac:spMk id="14" creationId="{22AB7FE4-18DE-4ED9-BB2E-974882BE2A8D}"/>
          </ac:spMkLst>
        </pc:spChg>
        <pc:picChg chg="mod">
          <ac:chgData name="Adam Rappold" userId="ad988933-f958-420b-957e-aba40b13c045" providerId="ADAL" clId="{5671DBD8-5696-45AA-8E05-16944C9C940B}" dt="2022-03-22T00:10:06.477" v="1582" actId="1076"/>
          <ac:picMkLst>
            <pc:docMk/>
            <pc:sldMk cId="903758866" sldId="352"/>
            <ac:picMk id="4" creationId="{3A6F0E7D-6524-4C4A-B473-A9D0E470A41A}"/>
          </ac:picMkLst>
        </pc:picChg>
      </pc:sldChg>
      <pc:sldChg chg="addSp delSp modSp add mod">
        <pc:chgData name="Adam Rappold" userId="ad988933-f958-420b-957e-aba40b13c045" providerId="ADAL" clId="{5671DBD8-5696-45AA-8E05-16944C9C940B}" dt="2022-03-22T00:13:42.322" v="1624" actId="20577"/>
        <pc:sldMkLst>
          <pc:docMk/>
          <pc:sldMk cId="3770787719" sldId="353"/>
        </pc:sldMkLst>
        <pc:spChg chg="mod ord">
          <ac:chgData name="Adam Rappold" userId="ad988933-f958-420b-957e-aba40b13c045" providerId="ADAL" clId="{5671DBD8-5696-45AA-8E05-16944C9C940B}" dt="2022-03-22T00:13:42.322" v="1624" actId="20577"/>
          <ac:spMkLst>
            <pc:docMk/>
            <pc:sldMk cId="3770787719" sldId="353"/>
            <ac:spMk id="12" creationId="{A0FFBA5F-EEF6-4118-97A7-B80F4FDDA599}"/>
          </ac:spMkLst>
        </pc:spChg>
        <pc:picChg chg="del">
          <ac:chgData name="Adam Rappold" userId="ad988933-f958-420b-957e-aba40b13c045" providerId="ADAL" clId="{5671DBD8-5696-45AA-8E05-16944C9C940B}" dt="2022-03-22T00:12:24.963" v="1598" actId="478"/>
          <ac:picMkLst>
            <pc:docMk/>
            <pc:sldMk cId="3770787719" sldId="353"/>
            <ac:picMk id="4" creationId="{3A6F0E7D-6524-4C4A-B473-A9D0E470A41A}"/>
          </ac:picMkLst>
        </pc:picChg>
        <pc:picChg chg="add mod">
          <ac:chgData name="Adam Rappold" userId="ad988933-f958-420b-957e-aba40b13c045" providerId="ADAL" clId="{5671DBD8-5696-45AA-8E05-16944C9C940B}" dt="2022-03-22T00:12:32.483" v="1602" actId="1076"/>
          <ac:picMkLst>
            <pc:docMk/>
            <pc:sldMk cId="3770787719" sldId="353"/>
            <ac:picMk id="13" creationId="{ECFEE7B8-0C6C-4946-9FB2-67CDE5C87224}"/>
          </ac:picMkLst>
        </pc:picChg>
      </pc:sldChg>
      <pc:sldChg chg="modSp add mod">
        <pc:chgData name="Adam Rappold" userId="ad988933-f958-420b-957e-aba40b13c045" providerId="ADAL" clId="{5671DBD8-5696-45AA-8E05-16944C9C940B}" dt="2022-03-22T19:17:08.692" v="1655" actId="1076"/>
        <pc:sldMkLst>
          <pc:docMk/>
          <pc:sldMk cId="1566374001" sldId="354"/>
        </pc:sldMkLst>
        <pc:spChg chg="mod">
          <ac:chgData name="Adam Rappold" userId="ad988933-f958-420b-957e-aba40b13c045" providerId="ADAL" clId="{5671DBD8-5696-45AA-8E05-16944C9C940B}" dt="2022-03-22T19:17:08.692" v="1655" actId="1076"/>
          <ac:spMkLst>
            <pc:docMk/>
            <pc:sldMk cId="1566374001" sldId="354"/>
            <ac:spMk id="12" creationId="{A0FFBA5F-EEF6-4118-97A7-B80F4FDDA599}"/>
          </ac:spMkLst>
        </pc:spChg>
        <pc:picChg chg="mod modCrop">
          <ac:chgData name="Adam Rappold" userId="ad988933-f958-420b-957e-aba40b13c045" providerId="ADAL" clId="{5671DBD8-5696-45AA-8E05-16944C9C940B}" dt="2022-03-22T19:16:38.670" v="1652" actId="1076"/>
          <ac:picMkLst>
            <pc:docMk/>
            <pc:sldMk cId="1566374001" sldId="354"/>
            <ac:picMk id="4" creationId="{3A6F0E7D-6524-4C4A-B473-A9D0E470A41A}"/>
          </ac:picMkLst>
        </pc:picChg>
      </pc:sldChg>
      <pc:sldChg chg="modSp add mod">
        <pc:chgData name="Adam Rappold" userId="ad988933-f958-420b-957e-aba40b13c045" providerId="ADAL" clId="{5671DBD8-5696-45AA-8E05-16944C9C940B}" dt="2022-03-22T19:39:40.966" v="1683" actId="14100"/>
        <pc:sldMkLst>
          <pc:docMk/>
          <pc:sldMk cId="584749079" sldId="355"/>
        </pc:sldMkLst>
        <pc:picChg chg="mod">
          <ac:chgData name="Adam Rappold" userId="ad988933-f958-420b-957e-aba40b13c045" providerId="ADAL" clId="{5671DBD8-5696-45AA-8E05-16944C9C940B}" dt="2022-03-22T19:39:40.966" v="1683" actId="14100"/>
          <ac:picMkLst>
            <pc:docMk/>
            <pc:sldMk cId="584749079" sldId="355"/>
            <ac:picMk id="4" creationId="{3A6F0E7D-6524-4C4A-B473-A9D0E470A41A}"/>
          </ac:picMkLst>
        </pc:picChg>
      </pc:sldChg>
      <pc:sldChg chg="modSp add mod ord">
        <pc:chgData name="Adam Rappold" userId="ad988933-f958-420b-957e-aba40b13c045" providerId="ADAL" clId="{5671DBD8-5696-45AA-8E05-16944C9C940B}" dt="2022-03-22T20:57:06.910" v="1764"/>
        <pc:sldMkLst>
          <pc:docMk/>
          <pc:sldMk cId="1738424238" sldId="356"/>
        </pc:sldMkLst>
        <pc:picChg chg="mod">
          <ac:chgData name="Adam Rappold" userId="ad988933-f958-420b-957e-aba40b13c045" providerId="ADAL" clId="{5671DBD8-5696-45AA-8E05-16944C9C940B}" dt="2022-03-22T19:39:29.449" v="1680" actId="1076"/>
          <ac:picMkLst>
            <pc:docMk/>
            <pc:sldMk cId="1738424238" sldId="356"/>
            <ac:picMk id="4" creationId="{3A6F0E7D-6524-4C4A-B473-A9D0E470A41A}"/>
          </ac:picMkLst>
        </pc:picChg>
      </pc:sldChg>
      <pc:sldChg chg="modSp add mod">
        <pc:chgData name="Adam Rappold" userId="ad988933-f958-420b-957e-aba40b13c045" providerId="ADAL" clId="{5671DBD8-5696-45AA-8E05-16944C9C940B}" dt="2022-03-22T19:32:09.691" v="1665" actId="1076"/>
        <pc:sldMkLst>
          <pc:docMk/>
          <pc:sldMk cId="28258519" sldId="357"/>
        </pc:sldMkLst>
        <pc:picChg chg="mod">
          <ac:chgData name="Adam Rappold" userId="ad988933-f958-420b-957e-aba40b13c045" providerId="ADAL" clId="{5671DBD8-5696-45AA-8E05-16944C9C940B}" dt="2022-03-22T19:32:09.691" v="1665" actId="1076"/>
          <ac:picMkLst>
            <pc:docMk/>
            <pc:sldMk cId="28258519" sldId="357"/>
            <ac:picMk id="4" creationId="{3A6F0E7D-6524-4C4A-B473-A9D0E470A41A}"/>
          </ac:picMkLst>
        </pc:picChg>
      </pc:sldChg>
      <pc:sldChg chg="modSp add mod">
        <pc:chgData name="Adam Rappold" userId="ad988933-f958-420b-957e-aba40b13c045" providerId="ADAL" clId="{5671DBD8-5696-45AA-8E05-16944C9C940B}" dt="2022-03-22T21:21:24.783" v="1794" actId="20577"/>
        <pc:sldMkLst>
          <pc:docMk/>
          <pc:sldMk cId="1909724717" sldId="358"/>
        </pc:sldMkLst>
        <pc:spChg chg="mod">
          <ac:chgData name="Adam Rappold" userId="ad988933-f958-420b-957e-aba40b13c045" providerId="ADAL" clId="{5671DBD8-5696-45AA-8E05-16944C9C940B}" dt="2022-03-22T21:21:24.783" v="1794" actId="20577"/>
          <ac:spMkLst>
            <pc:docMk/>
            <pc:sldMk cId="1909724717" sldId="358"/>
            <ac:spMk id="11" creationId="{8A624DB4-5905-4E9B-9618-449620314004}"/>
          </ac:spMkLst>
        </pc:spChg>
      </pc:sldChg>
      <pc:sldChg chg="modSp add mod">
        <pc:chgData name="Adam Rappold" userId="ad988933-f958-420b-957e-aba40b13c045" providerId="ADAL" clId="{5671DBD8-5696-45AA-8E05-16944C9C940B}" dt="2022-03-23T00:46:37.404" v="1848" actId="313"/>
        <pc:sldMkLst>
          <pc:docMk/>
          <pc:sldMk cId="2828464918" sldId="359"/>
        </pc:sldMkLst>
        <pc:spChg chg="mod">
          <ac:chgData name="Adam Rappold" userId="ad988933-f958-420b-957e-aba40b13c045" providerId="ADAL" clId="{5671DBD8-5696-45AA-8E05-16944C9C940B}" dt="2022-03-23T00:46:37.404" v="1848" actId="313"/>
          <ac:spMkLst>
            <pc:docMk/>
            <pc:sldMk cId="2828464918" sldId="359"/>
            <ac:spMk id="11" creationId="{8A624DB4-5905-4E9B-9618-449620314004}"/>
          </ac:spMkLst>
        </pc:spChg>
      </pc:sldChg>
      <pc:sldChg chg="modSp add mod ord">
        <pc:chgData name="Adam Rappold" userId="ad988933-f958-420b-957e-aba40b13c045" providerId="ADAL" clId="{5671DBD8-5696-45AA-8E05-16944C9C940B}" dt="2022-03-23T00:53:13.718" v="1908" actId="20577"/>
        <pc:sldMkLst>
          <pc:docMk/>
          <pc:sldMk cId="1761892935" sldId="360"/>
        </pc:sldMkLst>
        <pc:spChg chg="mod">
          <ac:chgData name="Adam Rappold" userId="ad988933-f958-420b-957e-aba40b13c045" providerId="ADAL" clId="{5671DBD8-5696-45AA-8E05-16944C9C940B}" dt="2022-03-23T00:53:13.718" v="1908" actId="20577"/>
          <ac:spMkLst>
            <pc:docMk/>
            <pc:sldMk cId="1761892935" sldId="360"/>
            <ac:spMk id="11" creationId="{8A624DB4-5905-4E9B-9618-449620314004}"/>
          </ac:spMkLst>
        </pc:spChg>
      </pc:sldChg>
      <pc:sldChg chg="modSp add del mod">
        <pc:chgData name="Adam Rappold" userId="ad988933-f958-420b-957e-aba40b13c045" providerId="ADAL" clId="{5671DBD8-5696-45AA-8E05-16944C9C940B}" dt="2022-03-23T01:07:01.971" v="1914" actId="2890"/>
        <pc:sldMkLst>
          <pc:docMk/>
          <pc:sldMk cId="2069753623" sldId="361"/>
        </pc:sldMkLst>
        <pc:spChg chg="mod">
          <ac:chgData name="Adam Rappold" userId="ad988933-f958-420b-957e-aba40b13c045" providerId="ADAL" clId="{5671DBD8-5696-45AA-8E05-16944C9C940B}" dt="2022-03-23T01:06:59.272" v="1913"/>
          <ac:spMkLst>
            <pc:docMk/>
            <pc:sldMk cId="2069753623" sldId="361"/>
            <ac:spMk id="11" creationId="{8A624DB4-5905-4E9B-9618-449620314004}"/>
          </ac:spMkLst>
        </pc:spChg>
      </pc:sldChg>
      <pc:sldChg chg="modSp add mod">
        <pc:chgData name="Adam Rappold" userId="ad988933-f958-420b-957e-aba40b13c045" providerId="ADAL" clId="{5671DBD8-5696-45AA-8E05-16944C9C940B}" dt="2022-03-23T01:43:12.284" v="2435" actId="20577"/>
        <pc:sldMkLst>
          <pc:docMk/>
          <pc:sldMk cId="3828300901" sldId="361"/>
        </pc:sldMkLst>
        <pc:spChg chg="mod">
          <ac:chgData name="Adam Rappold" userId="ad988933-f958-420b-957e-aba40b13c045" providerId="ADAL" clId="{5671DBD8-5696-45AA-8E05-16944C9C940B}" dt="2022-03-23T01:43:12.284" v="2435" actId="20577"/>
          <ac:spMkLst>
            <pc:docMk/>
            <pc:sldMk cId="3828300901" sldId="361"/>
            <ac:spMk id="11" creationId="{8A624DB4-5905-4E9B-9618-449620314004}"/>
          </ac:spMkLst>
        </pc:spChg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3117801469" sldId="380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1809308955" sldId="413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102910233" sldId="414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1140751198" sldId="415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468222953" sldId="425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1978358769" sldId="443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1673882275" sldId="444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2575422408" sldId="864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2194892142" sldId="884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1186984775" sldId="886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877525259" sldId="887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1669628483" sldId="901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3692743381" sldId="902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3234500770" sldId="903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2014214595" sldId="904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1410158917" sldId="905"/>
        </pc:sldMkLst>
      </pc:sldChg>
      <pc:sldChg chg="del">
        <pc:chgData name="Adam Rappold" userId="ad988933-f958-420b-957e-aba40b13c045" providerId="ADAL" clId="{5671DBD8-5696-45AA-8E05-16944C9C940B}" dt="2022-03-21T19:43:40.937" v="0" actId="47"/>
        <pc:sldMkLst>
          <pc:docMk/>
          <pc:sldMk cId="2886814133" sldId="90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330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417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594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974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075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20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250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29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1909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565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68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469B0-5AC9-4E1A-8A41-D49063B5D07F}" type="datetimeFigureOut">
              <a:rPr lang="en-CA" smtClean="0"/>
              <a:t>2022-03-23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47C37-A5BD-4E52-BDF7-A4DCF46A53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102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9043" y="2759529"/>
            <a:ext cx="8372284" cy="954107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 Democracy of Death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Criticism of elite Orphic ideology in Euripides’ </a:t>
            </a:r>
            <a:r>
              <a:rPr lang="en-US" sz="24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Alcestis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F0AB2-3B47-46B3-B0C4-80310E1A4E9B}"/>
              </a:ext>
            </a:extLst>
          </p:cNvPr>
          <p:cNvSpPr txBox="1"/>
          <p:nvPr/>
        </p:nvSpPr>
        <p:spPr>
          <a:xfrm>
            <a:off x="8776530" y="5492760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94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6372" y="-2144"/>
            <a:ext cx="1285385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8776453" y="5132689"/>
            <a:ext cx="3613490" cy="96757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Farewell of Admetus and Alcestis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Drawing  by George Dennis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Etruscan original c. 350 BCE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47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t="8034" r="13089" b="30705"/>
          <a:stretch/>
        </p:blipFill>
        <p:spPr>
          <a:xfrm>
            <a:off x="0" y="-488042"/>
            <a:ext cx="12192000" cy="857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8925224" y="5430070"/>
            <a:ext cx="2336047" cy="185736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Admetus, Alcestis, and winged </a:t>
            </a:r>
            <a:r>
              <a:rPr lang="en-US" sz="18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Charu</a:t>
            </a: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ca. 330 BC. Red figure skyphos. Boston Museum of Fine Arts (Museum photo).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716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17290" r="11497" b="18059"/>
          <a:stretch/>
        </p:blipFill>
        <p:spPr>
          <a:xfrm>
            <a:off x="-1717292" y="-223636"/>
            <a:ext cx="15452412" cy="1071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8776453" y="5132689"/>
            <a:ext cx="4347665" cy="126143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Title: Terracotta bell-krater (mixing bowl)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Attributed to the Sarpedon Painter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Date: ca. 400–380 B.C.</a:t>
            </a:r>
          </a:p>
        </p:txBody>
      </p:sp>
    </p:spTree>
    <p:extLst>
      <p:ext uri="{BB962C8B-B14F-4D97-AF65-F5344CB8AC3E}">
        <p14:creationId xmlns:p14="http://schemas.microsoft.com/office/powerpoint/2010/main" val="1850390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7" y="451903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270000"/>
            <a:ext cx="5404757" cy="821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It is </a:t>
            </a:r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winged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Hades, glowering from beneath his </a:t>
            </a:r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dark brows. </a:t>
            </a:r>
            <a:r>
              <a:rPr lang="en-US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(261-2)</a:t>
            </a:r>
            <a:endParaRPr lang="en-US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 shall go and look out for the </a:t>
            </a:r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black-robed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lord of the dead, Death himself, and I think I shall find him </a:t>
            </a:r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drinking from the offerings 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near the tomb. (843-5)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For when </a:t>
            </a:r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this sword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has consecrated the hair of someone's head, he is the sacred property of the gods below. (74-6)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489C4-7AC8-4AEF-85DA-4171C9ED1F56}"/>
              </a:ext>
            </a:extLst>
          </p:cNvPr>
          <p:cNvSpPr txBox="1"/>
          <p:nvPr/>
        </p:nvSpPr>
        <p:spPr>
          <a:xfrm>
            <a:off x="6476999" y="7438877"/>
            <a:ext cx="51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Kavelar</a:t>
            </a:r>
            <a:r>
              <a:rPr lang="en-US" sz="1400" dirty="0"/>
              <a:t> (2014) -- </a:t>
            </a:r>
            <a:r>
              <a:rPr lang="en-US" sz="1400" dirty="0" err="1"/>
              <a:t>Readin</a:t>
            </a:r>
            <a:r>
              <a:rPr lang="en-US" sz="1400" dirty="0"/>
              <a:t> he legends of Roman Republican coins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83ED8-4572-4F84-92FC-C887F59260E0}"/>
              </a:ext>
            </a:extLst>
          </p:cNvPr>
          <p:cNvSpPr txBox="1"/>
          <p:nvPr/>
        </p:nvSpPr>
        <p:spPr>
          <a:xfrm>
            <a:off x="6008913" y="1175657"/>
            <a:ext cx="5404757" cy="792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ὑπ᾽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ὀφρύσι κυαναυγέσι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βλέπων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πτερωτός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Ἅιδας.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ἐλθὼν δ᾽ ἄνακτα τὸν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μελάμπεπλον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νεκρῶν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Θάνατον φυλάξω, καί νιν εὑρήσειν δοκῶ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πίνοντα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τύμβου πλησίον </a:t>
            </a: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προσφαγμάτων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στείχω δ᾽ ἐπ᾽ αὐτὴν ὡς κατάρξωμαι 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ξίφει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ἱερὸς γὰρ οὗτος τῶν κατὰ χθονὸς θεῶν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ὅτου τόδ᾽ 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ἔγχος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κρατὸς ἁγνίσῃ τρίχα.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300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tx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ECFEE7B8-0C6C-4946-9FB2-67CDE5C87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94" y="-1576387"/>
            <a:ext cx="8660790" cy="128967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7551809" y="5368889"/>
            <a:ext cx="4640191" cy="7101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British Museum, London 1884,0223.2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470-440 BCE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787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" b="3087"/>
          <a:stretch/>
        </p:blipFill>
        <p:spPr>
          <a:xfrm>
            <a:off x="-2842315" y="-3227048"/>
            <a:ext cx="17865740" cy="125719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8925224" y="5430070"/>
            <a:ext cx="2336047" cy="14698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Punishment of Ixion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c. 470-460</a:t>
            </a: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BCE</a:t>
            </a:r>
            <a:endParaRPr lang="en-US" sz="18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British Museum (1865,0103.23)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758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r="4477"/>
          <a:stretch/>
        </p:blipFill>
        <p:spPr>
          <a:xfrm>
            <a:off x="0" y="-236083"/>
            <a:ext cx="12404559" cy="8728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8925223" y="8073357"/>
            <a:ext cx="4634365" cy="11734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Punishment of Ixion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c. 470-460</a:t>
            </a: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BCE</a:t>
            </a:r>
            <a:endParaRPr lang="en-US" sz="18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British Museum (1865,0103.23)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89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tx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indoor, jar, vessel, ceramic ware&#10;&#10;Description automatically generated">
            <a:extLst>
              <a:ext uri="{FF2B5EF4-FFF2-40B4-BE49-F238E27FC236}">
                <a16:creationId xmlns:a16="http://schemas.microsoft.com/office/drawing/2014/main" id="{56F6C966-03E0-4EF6-B96A-8D3725F99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t="43500" r="23478" b="22256"/>
          <a:stretch/>
        </p:blipFill>
        <p:spPr>
          <a:xfrm>
            <a:off x="1393372" y="-152400"/>
            <a:ext cx="8602437" cy="7562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7FBD0-FDC0-4DCC-8003-A496A563E0E8}"/>
              </a:ext>
            </a:extLst>
          </p:cNvPr>
          <p:cNvSpPr txBox="1"/>
          <p:nvPr/>
        </p:nvSpPr>
        <p:spPr>
          <a:xfrm>
            <a:off x="8776453" y="5132689"/>
            <a:ext cx="2844048" cy="77380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(between -420 - -410 BCE)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 1264 Louvre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F2AB9-3A52-4545-AD5B-77AFF3CED5C0}"/>
              </a:ext>
            </a:extLst>
          </p:cNvPr>
          <p:cNvSpPr txBox="1"/>
          <p:nvPr/>
        </p:nvSpPr>
        <p:spPr>
          <a:xfrm>
            <a:off x="8724865" y="97952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68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17290" r="11497" b="18059"/>
          <a:stretch/>
        </p:blipFill>
        <p:spPr>
          <a:xfrm>
            <a:off x="-1717292" y="-223636"/>
            <a:ext cx="15452412" cy="1071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8776453" y="5132689"/>
            <a:ext cx="4347665" cy="126143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Title: Terracotta bell-krater (mixing bowl)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Attributed to the Sarpedon Painter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Date: ca. 400–380 B.C.</a:t>
            </a:r>
          </a:p>
        </p:txBody>
      </p:sp>
    </p:spTree>
    <p:extLst>
      <p:ext uri="{BB962C8B-B14F-4D97-AF65-F5344CB8AC3E}">
        <p14:creationId xmlns:p14="http://schemas.microsoft.com/office/powerpoint/2010/main" val="79277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7" y="451903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270000"/>
            <a:ext cx="5404757" cy="940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Oh! Oh! And now the pain, the pain, comes over me. Let me go, wretched man that I am, and may death come to me as healer. 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Eur. </a:t>
            </a:r>
            <a:r>
              <a:rPr lang="en-US" dirty="0" err="1">
                <a:solidFill>
                  <a:srgbClr val="000000"/>
                </a:solidFill>
                <a:latin typeface="Georgia" panose="02040502050405020303" pitchFamily="18" charset="0"/>
              </a:rPr>
              <a:t>Hipp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. 1370-3</a:t>
            </a:r>
            <a:endParaRPr lang="en-US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8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May that Watcher leave a clear path for the stranger on his way to the nether fields of the dead! To you I call, giver of the eternal sleep.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Soph. OC. 1575-8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8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 death, the healer, reject me not, but come! For you alone are the medicine for incurable sickness, and no pain comes to the dead.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Aeschy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Frag 255 (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Nauck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TRGF 82)</a:t>
            </a:r>
            <a:endParaRPr lang="en-US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489C4-7AC8-4AEF-85DA-4171C9ED1F56}"/>
              </a:ext>
            </a:extLst>
          </p:cNvPr>
          <p:cNvSpPr txBox="1"/>
          <p:nvPr/>
        </p:nvSpPr>
        <p:spPr>
          <a:xfrm>
            <a:off x="6476999" y="7438877"/>
            <a:ext cx="51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Kavelar</a:t>
            </a:r>
            <a:r>
              <a:rPr lang="en-US" sz="1400" dirty="0"/>
              <a:t> (2014) -- </a:t>
            </a:r>
            <a:r>
              <a:rPr lang="en-US" sz="1400" dirty="0" err="1"/>
              <a:t>Readin</a:t>
            </a:r>
            <a:r>
              <a:rPr lang="en-US" sz="1400" dirty="0"/>
              <a:t> he legends of Roman Republican coins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83ED8-4572-4F84-92FC-C887F59260E0}"/>
              </a:ext>
            </a:extLst>
          </p:cNvPr>
          <p:cNvSpPr txBox="1"/>
          <p:nvPr/>
        </p:nvSpPr>
        <p:spPr>
          <a:xfrm>
            <a:off x="6008913" y="1175657"/>
            <a:ext cx="5404757" cy="780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αἰαῖ αἰαῖ: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καὶ νῦν ὀδύνα μ᾽ ὀδύνα βαίνει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μέθετέ με, τάλανες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καί μοι θάνατος Παιὰν ἔλθοι.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κατεύχομαι ἐν καθαρῷ βῆναι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ὁρμωμένῳ νερτέρας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τῷ ξένῳ νεκρῶν πλάκας: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σέ τοι κικλήσκω τὸν αἰένυπνον..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57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7141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it not apparent, then, that, for any work, the beginning is of the highest importance – for it then that opinion can best be molded and takes the impression that one wishes to stamp upon it.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Plato. Rep. 377a-b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οὐκοῦν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οἶσθ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᾽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ὅτι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ἀρχὴ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πα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ντὸς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ἔργου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μέγιστον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ἄλλως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[377β]…;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μάλιστ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 γὰρ δὴ τότε πλάττεται, καὶ ἐνδύεται τύπος ὃν ἄν τις βούληται ἐνσημήνασθαι ἑκάστῳ.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99" y="1310260"/>
            <a:ext cx="5001037" cy="3835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489C4-7AC8-4AEF-85DA-4171C9ED1F56}"/>
              </a:ext>
            </a:extLst>
          </p:cNvPr>
          <p:cNvSpPr txBox="1"/>
          <p:nvPr/>
        </p:nvSpPr>
        <p:spPr>
          <a:xfrm>
            <a:off x="6411684" y="5239963"/>
            <a:ext cx="51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Kavelar</a:t>
            </a:r>
            <a:r>
              <a:rPr lang="en-US" sz="1400" dirty="0"/>
              <a:t> (2014) -- Reading the legends of Roman Republican coins</a:t>
            </a:r>
          </a:p>
        </p:txBody>
      </p:sp>
    </p:spTree>
    <p:extLst>
      <p:ext uri="{BB962C8B-B14F-4D97-AF65-F5344CB8AC3E}">
        <p14:creationId xmlns:p14="http://schemas.microsoft.com/office/powerpoint/2010/main" val="691894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30066"/>
            <a:ext cx="12263352" cy="7411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1C9149-738D-404D-865D-1294A89B9D8B}"/>
              </a:ext>
            </a:extLst>
          </p:cNvPr>
          <p:cNvSpPr txBox="1"/>
          <p:nvPr/>
        </p:nvSpPr>
        <p:spPr>
          <a:xfrm>
            <a:off x="8792714" y="5755268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749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7" y="1175657"/>
            <a:ext cx="5404757" cy="7913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Ah, I see that Death, the priest (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iereus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) of the dead, is already drawing near. [25] He is about to take her down to the house of Hades. He has arrived punctually, watching for today when she must die (trans. Kovacs 2014 with modification).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ἤδη δὲ τόνδε Θάνατον εἰσορῶ πέλας,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ἱερέα θανόντων, ὅς νιν εἰς Ἅιδου δόμους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μέλλει κατάξειν: συμμέτρως δ᾽ ἀφίκετο,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φρουρῶν τόδ᾽ ἦμαρ ᾧ θανεῖν αὐτὴν χρεών.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99" y="1355026"/>
            <a:ext cx="5001037" cy="3745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489C4-7AC8-4AEF-85DA-4171C9ED1F56}"/>
              </a:ext>
            </a:extLst>
          </p:cNvPr>
          <p:cNvSpPr txBox="1"/>
          <p:nvPr/>
        </p:nvSpPr>
        <p:spPr>
          <a:xfrm>
            <a:off x="7352978" y="7915928"/>
            <a:ext cx="51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Kavelar</a:t>
            </a:r>
            <a:r>
              <a:rPr lang="en-US" sz="1400" dirty="0"/>
              <a:t> (2014) -- Reading the legends of Roman Republican coins</a:t>
            </a:r>
          </a:p>
        </p:txBody>
      </p:sp>
    </p:spTree>
    <p:extLst>
      <p:ext uri="{BB962C8B-B14F-4D97-AF65-F5344CB8AC3E}">
        <p14:creationId xmlns:p14="http://schemas.microsoft.com/office/powerpoint/2010/main" val="868156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645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Outline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portrayal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Thanatos represents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Apollo is associated with Orphic initiation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1468" y="-3255449"/>
            <a:ext cx="12994936" cy="14854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036B86-CA76-4E52-B97D-344E3637EC3F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29D694-512C-4E32-AED0-F06EFE99DAE9}"/>
              </a:ext>
            </a:extLst>
          </p:cNvPr>
          <p:cNvSpPr txBox="1"/>
          <p:nvPr/>
        </p:nvSpPr>
        <p:spPr>
          <a:xfrm>
            <a:off x="8925224" y="5430070"/>
            <a:ext cx="2336047" cy="3755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18E41-81AB-4AD0-9EB5-CCAFCB21C0D7}"/>
              </a:ext>
            </a:extLst>
          </p:cNvPr>
          <p:cNvSpPr txBox="1"/>
          <p:nvPr/>
        </p:nvSpPr>
        <p:spPr>
          <a:xfrm>
            <a:off x="9021005" y="4517558"/>
            <a:ext cx="2336047" cy="155920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Sacrifice scene. Attic red-figure krater, ca. 430 BC–420 BC.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Louvre G496</a:t>
            </a:r>
            <a:endParaRPr lang="en-US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767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990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Thanatos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 if you keep talking forever, you would gain nothing further. Enough -- the woman is going down to the house of Hades and I head inside to take the sacrificial cutting of her hair. [75] For when this sword has consecrated the hair of someone's head, he is 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sacred property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gods below.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Θάνατος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πόλλ᾽ ἂν σὺ λέξας οὐδὲν ἂν πλέον λάβοις: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ἡ δ᾽ οὖν γυνὴ κάτεισιν εἰς Ἅιδου δόμους.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στείχω δ᾽ ἐπ᾽ αὐτὴν ὡς κατάρξωμαι ξίφει: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ἱερὸς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γὰρ οὗτος τῶν κατὰ χθονὸς θεῶν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ὅτου τόδ᾽ ἔγχος κρατὸς ἁγνίσῃ τρίχα.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1055" y="1310260"/>
            <a:ext cx="4520925" cy="3835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489C4-7AC8-4AEF-85DA-4171C9ED1F56}"/>
              </a:ext>
            </a:extLst>
          </p:cNvPr>
          <p:cNvSpPr txBox="1"/>
          <p:nvPr/>
        </p:nvSpPr>
        <p:spPr>
          <a:xfrm>
            <a:off x="7366426" y="7694051"/>
            <a:ext cx="51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Kavelar</a:t>
            </a:r>
            <a:r>
              <a:rPr lang="en-US" sz="1400" dirty="0"/>
              <a:t> (2014) -- Reading the legends of Roman Republican coins</a:t>
            </a:r>
          </a:p>
        </p:txBody>
      </p:sp>
    </p:spTree>
    <p:extLst>
      <p:ext uri="{BB962C8B-B14F-4D97-AF65-F5344CB8AC3E}">
        <p14:creationId xmlns:p14="http://schemas.microsoft.com/office/powerpoint/2010/main" val="2349426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645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Outline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portrayal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Thanatos represents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Apollo is associated with Orphic initiation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067" y="-1373740"/>
            <a:ext cx="14426761" cy="108200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036B86-CA76-4E52-B97D-344E3637EC3F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29D694-512C-4E32-AED0-F06EFE99DAE9}"/>
              </a:ext>
            </a:extLst>
          </p:cNvPr>
          <p:cNvSpPr txBox="1"/>
          <p:nvPr/>
        </p:nvSpPr>
        <p:spPr>
          <a:xfrm>
            <a:off x="14543972" y="6858000"/>
            <a:ext cx="2336047" cy="3755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18E41-81AB-4AD0-9EB5-CCAFCB21C0D7}"/>
              </a:ext>
            </a:extLst>
          </p:cNvPr>
          <p:cNvSpPr txBox="1"/>
          <p:nvPr/>
        </p:nvSpPr>
        <p:spPr>
          <a:xfrm>
            <a:off x="13905826" y="4036295"/>
            <a:ext cx="2469153" cy="126284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Sacrifice scene. Attic red-figure krater, ca. 430 BC–420 BC.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Louvre G496</a:t>
            </a:r>
            <a:endParaRPr lang="en-US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76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tx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15563"/>
            <a:ext cx="12155405" cy="9392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B0855E-44A7-4D95-9C9C-7525756A21A6}"/>
              </a:ext>
            </a:extLst>
          </p:cNvPr>
          <p:cNvSpPr txBox="1"/>
          <p:nvPr/>
        </p:nvSpPr>
        <p:spPr>
          <a:xfrm>
            <a:off x="8792714" y="5755268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12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Apollo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Take her and go. For I doubt if I can persuade you.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Death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To kill my fated victims? Yes, for those are my orders.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Apollo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[50] No, to postpone death for the doomed.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Death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 grasp now your purpose and your desire.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Apollo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Is there any way Alcestis might reach old age?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Death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There is none. I too, you must know, get pleasure from my office.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Apollo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You will not, of course, get more than one life in any case.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489C4-7AC8-4AEF-85DA-4171C9ED1F56}"/>
              </a:ext>
            </a:extLst>
          </p:cNvPr>
          <p:cNvSpPr txBox="1"/>
          <p:nvPr/>
        </p:nvSpPr>
        <p:spPr>
          <a:xfrm>
            <a:off x="7366426" y="7694051"/>
            <a:ext cx="51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Kavelar</a:t>
            </a:r>
            <a:r>
              <a:rPr lang="en-US" sz="1400" dirty="0"/>
              <a:t> (2014) -- Reading the legends of Roman Republican coins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AB8A74-0791-4118-9983-749E4E65FFD8}"/>
              </a:ext>
            </a:extLst>
          </p:cNvPr>
          <p:cNvSpPr txBox="1"/>
          <p:nvPr/>
        </p:nvSpPr>
        <p:spPr>
          <a:xfrm>
            <a:off x="5972244" y="1175657"/>
            <a:ext cx="6208869" cy="11085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λαβὼν ἴθ᾽: οὐ γὰρ οἶδ᾽ ἂν εἰ πείσαιμί σε.</a:t>
            </a:r>
          </a:p>
          <a:p>
            <a:pPr algn="l"/>
            <a:endParaRPr lang="en-US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κτείνειν γ᾽ ὃν ἂν χρῇ; τοῦτο γὰρ τετάγμεθα.</a:t>
            </a:r>
            <a:endParaRPr lang="en-US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en-US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οὔκ, ἀλλὰ τοῖς μέλλουσι θάνατον ἀμβαλεῖν.</a:t>
            </a: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ἔχω λόγον δὴ καὶ προθυμίαν σέθεν.</a:t>
            </a: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ἔστ᾽ οὖν ὅπως Ἄλκηστις ἐς γῆρας μόλοι;</a:t>
            </a: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οὐκ ἔστι: τιμαῖς κἀμὲ τέρπεσθαι δόκει.</a:t>
            </a:r>
          </a:p>
          <a:p>
            <a:pPr algn="l"/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οὔτοι πλέον γ᾽ ἂν ἢ μίαν ψυχὴν λάβοις.</a:t>
            </a:r>
          </a:p>
          <a:p>
            <a:pPr algn="l"/>
            <a:endParaRPr lang="en-US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/>
            <a:endParaRPr lang="en-US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/>
            <a:endParaRPr lang="en-US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Θάνατος</a:t>
            </a: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55νέων φθινόντων μεῖζον ἄρνυμαι γέρας.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06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7" y="397456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722217" y="1351979"/>
            <a:ext cx="6208869" cy="1148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νέων φθινόντων μεῖζον ἄρνυμαι γέρας.</a:t>
            </a: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κἂν γραῦς ὄληται, πλουσίως ταφήσεται.</a:t>
            </a: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πρὸς τῶν ἐχόντων, Φοῖβε, τὸν νόμον τίθης.</a:t>
            </a:r>
          </a:p>
          <a:p>
            <a:pPr algn="l"/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πῶς εἶπας; ἀλλ᾽ ἦ καὶ σοφὸς λέληθας ὤν;</a:t>
            </a:r>
          </a:p>
          <a:p>
            <a:pPr algn="l"/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ὠνοῖντ᾽ ἂν οἷς πάρεστι γηραιοὶ θανεῖν.</a:t>
            </a: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οὔκουν δοκεῖ σοι τήνδε μοι δοῦναι χάριν.</a:t>
            </a:r>
            <a:endParaRPr lang="en-US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el-GR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οὐ δῆτ᾽: ἐπίστασαι δὲ τοὺς ἐμοὺς τρόπους.</a:t>
            </a:r>
          </a:p>
          <a:p>
            <a:pPr algn="l"/>
            <a:endParaRPr lang="en-US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/>
            <a:endParaRPr lang="en-US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Ἀπόλλων</a:t>
            </a: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ἐχθρούς γε θνητοῖς καὶ θεοῖς στυγουμένους.</a:t>
            </a: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Θάνατος</a:t>
            </a:r>
          </a:p>
          <a:p>
            <a:pPr algn="l"/>
            <a:r>
              <a:rPr lang="el-GR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οὐκ ἂν δύναιο πάντ᾽ ἔχειν ἃ μή σε δεῖ..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489C4-7AC8-4AEF-85DA-4171C9ED1F56}"/>
              </a:ext>
            </a:extLst>
          </p:cNvPr>
          <p:cNvSpPr txBox="1"/>
          <p:nvPr/>
        </p:nvSpPr>
        <p:spPr>
          <a:xfrm>
            <a:off x="7366426" y="7694051"/>
            <a:ext cx="51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Kavelar</a:t>
            </a:r>
            <a:r>
              <a:rPr lang="en-US" sz="1400" dirty="0"/>
              <a:t> (2014) -- Reading the legends of Roman Republican coins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254FC1-F933-4B93-8E72-1B0AA4856245}"/>
              </a:ext>
            </a:extLst>
          </p:cNvPr>
          <p:cNvSpPr txBox="1"/>
          <p:nvPr/>
        </p:nvSpPr>
        <p:spPr>
          <a:xfrm>
            <a:off x="756556" y="1328057"/>
            <a:ext cx="6073370" cy="966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Death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[55] I win greater honor when the victims are young.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Apollo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And yet if she dies old, she will receive a rich burial.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Death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The law you are trying to establish, Phoebus, is to the advantage of the rich.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Apollo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What do you mean? Can I have failed to appreciate what a thinker you are?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Death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Those with means could buy death at an advanced age.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Apollo</a:t>
            </a:r>
            <a:b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[60] You are not inclined, I take it, to grant me this favor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Death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No, indeed. You know my character..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99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 descr="A person standing next to an elephant&#10;&#10;Description automatically generated with low confidence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0" y="0"/>
            <a:ext cx="12229409" cy="7391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1C9149-738D-404D-865D-1294A89B9D8B}"/>
              </a:ext>
            </a:extLst>
          </p:cNvPr>
          <p:cNvSpPr txBox="1"/>
          <p:nvPr/>
        </p:nvSpPr>
        <p:spPr>
          <a:xfrm>
            <a:off x="8792714" y="5755268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951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831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[addressing the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skene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 of Admetus! Where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“I”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deigned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put up with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Thete’s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table… though I am a god.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Zeus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at fault – since he killed my child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Asclepius, throwing a thunderbolt into his chest.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Ὦ δώματ᾽ Ἀδμήτει᾽, ἐν οἷς ἔτλην ἐγὼ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θῆσσαν τράπεζαν αἰνέσαι θεός περ ὤν.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Ζεὺς γὰρ κατακτὰς παῖδα τὸν ἐμὸν αἴτιος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Ἀσκληπιόν, στέρνοισιν ἐμβαλὼν φλόγα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064" y="800099"/>
            <a:ext cx="3831357" cy="50106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1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635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Outline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portrayal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Thanatos represents Democracy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Apollo is associated with Orphic initiation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anti-democratic aristocracy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1682109"/>
            <a:ext cx="4383433" cy="34190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036B86-CA76-4E52-B97D-344E3637EC3F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165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930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 came to this land and served as herdsman to my host, and I have kept this house safe from harm to this hour. [10] I am myself godly, and in Admetus, son of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Pheres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I found a godly man. And so I rescued him from death by tricking the Fates. These goddesses promised me that Admetus could escape an immediate death by giving in exchange another corpse to the powers below.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καί με θητεύειν πατὴρ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θνητῷ παρ᾽ ἀνδρὶ τῶνδ᾽ ἄποιν᾽ ἠνάγκασεν.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ἐλθὼν δὲ γαῖαν τήνδ᾽ ἐβουφόρβουν ξένῳ,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καὶ τόνδ᾽ ἔσῳζον οἶκον ἐς τόδ᾽ ἡμέρας.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10ὁσίου γὰρ ἀνδρὸς ὅσιος ὢν ἐτύγχανον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παιδὸς Φέρητος, ὃν θανεῖν ἐρρυσάμην,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0514" y="800099"/>
            <a:ext cx="2940457" cy="50106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268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0" t="-1061" r="655" b="1061"/>
          <a:stretch/>
        </p:blipFill>
        <p:spPr>
          <a:xfrm>
            <a:off x="0" y="-416223"/>
            <a:ext cx="12510407" cy="77720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9156324" y="4945015"/>
            <a:ext cx="2336047" cy="215193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Scenes from the myth of Admetus and Alcestis. Marble, sarcophagus of C. Junius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Euhodus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Metilia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Acte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161–170 CE.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374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tx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3097" y="-649844"/>
            <a:ext cx="8423612" cy="10392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7551809" y="5368889"/>
            <a:ext cx="4640191" cy="11462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 err="1">
                <a:solidFill>
                  <a:srgbClr val="666666"/>
                </a:solidFill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Atmite</a:t>
            </a:r>
            <a:r>
              <a:rPr lang="en-US" sz="1600" b="1" dirty="0">
                <a:solidFill>
                  <a:srgbClr val="666666"/>
                </a:solidFill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666666"/>
                </a:solidFill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Alcestei</a:t>
            </a:r>
            <a:r>
              <a:rPr lang="en-US" sz="1600" b="1" dirty="0">
                <a:solidFill>
                  <a:srgbClr val="666666"/>
                </a:solidFill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two attendants. Etruscan mirror from </a:t>
            </a:r>
            <a:r>
              <a:rPr lang="en-US" sz="1600" b="1" dirty="0" err="1">
                <a:solidFill>
                  <a:srgbClr val="666666"/>
                </a:solidFill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Civita</a:t>
            </a:r>
            <a:r>
              <a:rPr lang="en-US" sz="1600" b="1" dirty="0">
                <a:solidFill>
                  <a:srgbClr val="666666"/>
                </a:solidFill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666666"/>
                </a:solidFill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Castellana</a:t>
            </a:r>
            <a:r>
              <a:rPr lang="en-US" sz="1600" b="1" dirty="0">
                <a:solidFill>
                  <a:srgbClr val="666666"/>
                </a:solidFill>
                <a:effectLst/>
                <a:latin typeface="Lucida Sans Unicode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(Falerii). 350 BC. New York, Metropolitan Museum of Art (CSE USA 3.6).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99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Euripides Alcestis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6372" y="-2144"/>
            <a:ext cx="1285385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8776453" y="5132689"/>
            <a:ext cx="3613490" cy="96757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Farewell of Admetus and Alcestis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Times New Roman" panose="02020603050405020304" pitchFamily="18" charset="0"/>
              </a:rPr>
              <a:t>Drawing  by George Dennis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Times New Roman" panose="02020603050405020304" pitchFamily="18" charset="0"/>
              </a:rPr>
              <a:t>Etruscan original c. 350 BCE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95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Euripides Alcestis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t="8034" r="13089" b="30705"/>
          <a:stretch/>
        </p:blipFill>
        <p:spPr>
          <a:xfrm>
            <a:off x="0" y="-488042"/>
            <a:ext cx="12192000" cy="857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8925224" y="5430070"/>
            <a:ext cx="2336047" cy="185736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Admetus, Alcestis, and winged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Charu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ca. 330 BC. Red figure skyphos. Boston Museum of Fine Arts (Museum photo).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87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5" b="21565"/>
          <a:stretch/>
        </p:blipFill>
        <p:spPr>
          <a:xfrm>
            <a:off x="-1618611" y="-2691584"/>
            <a:ext cx="15255050" cy="10575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8624795" y="-2206036"/>
            <a:ext cx="4347665" cy="126143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Title: Terracotta bell-krater (mixing bowl)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Attributed to the Sarpedon Painter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Date: ca. 400–380 B.C.</a:t>
            </a:r>
          </a:p>
        </p:txBody>
      </p:sp>
    </p:spTree>
    <p:extLst>
      <p:ext uri="{BB962C8B-B14F-4D97-AF65-F5344CB8AC3E}">
        <p14:creationId xmlns:p14="http://schemas.microsoft.com/office/powerpoint/2010/main" val="3153474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645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Outline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portrayal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Thanatos represents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Apollo is associated with Orphic initiation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5886" y="-72572"/>
            <a:ext cx="13781314" cy="91381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036B86-CA76-4E52-B97D-344E3637EC3F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784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" b="5560"/>
          <a:stretch/>
        </p:blipFill>
        <p:spPr>
          <a:xfrm>
            <a:off x="-959341" y="-736865"/>
            <a:ext cx="14099792" cy="97749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FFBA5F-EEF6-4118-97A7-B80F4FDDA599}"/>
              </a:ext>
            </a:extLst>
          </p:cNvPr>
          <p:cNvSpPr txBox="1"/>
          <p:nvPr/>
        </p:nvSpPr>
        <p:spPr>
          <a:xfrm>
            <a:off x="604157" y="67985"/>
            <a:ext cx="3260829" cy="66870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Apulian loutrophoros ca. 340s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Basel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Antikemuseum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S21(4)</a:t>
            </a:r>
            <a:r>
              <a:rPr lang="en-US" sz="1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58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650" y="-132717"/>
            <a:ext cx="12486410" cy="75467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1C9149-738D-404D-865D-1294A89B9D8B}"/>
              </a:ext>
            </a:extLst>
          </p:cNvPr>
          <p:cNvSpPr txBox="1"/>
          <p:nvPr/>
        </p:nvSpPr>
        <p:spPr>
          <a:xfrm>
            <a:off x="8792714" y="5755268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424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tx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256" y="837567"/>
            <a:ext cx="4383433" cy="510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F0E7D-6524-4C4A-B473-A9D0E470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49" y="-667912"/>
            <a:ext cx="12172951" cy="9406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0FC9E8-C5E0-4BA8-9801-2D59A5C6B6A4}"/>
              </a:ext>
            </a:extLst>
          </p:cNvPr>
          <p:cNvSpPr txBox="1"/>
          <p:nvPr/>
        </p:nvSpPr>
        <p:spPr>
          <a:xfrm>
            <a:off x="8792714" y="5755268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698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8609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  <a:t>The disjunction between the two</a:t>
            </a:r>
            <a:r>
              <a:rPr lang="en-US" sz="1800" dirty="0">
                <a:solidFill>
                  <a:srgbClr val="000000"/>
                </a:solidFill>
                <a:effectLst/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  <a:t> [modes: Tragedy and Satyr]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  <a:t>contributes to both the play’s unique tone and “the uncanny effect of a near tragedy, suspended</a:t>
            </a:r>
            <a:br>
              <a:rPr lang="en-US" sz="1800" dirty="0">
                <a:solidFill>
                  <a:srgbClr val="000000"/>
                </a:solidFill>
                <a:effectLst/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  <a:t>in, and finally dispelled by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  <a:t>, a faintly mocking fairy tale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solidFill>
                <a:srgbClr val="000000"/>
              </a:solidFill>
              <a:latin typeface="LiberationSerif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0" i="0" dirty="0">
                <a:solidFill>
                  <a:srgbClr val="000000"/>
                </a:solidFill>
                <a:effectLst/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  <a:t>Conacher (1967) </a:t>
            </a:r>
            <a:r>
              <a:rPr lang="en-US" sz="1800" b="0" i="1" dirty="0" err="1">
                <a:solidFill>
                  <a:srgbClr val="000000"/>
                </a:solidFill>
                <a:effectLst/>
                <a:latin typeface="LiberationSerif-Italic"/>
                <a:ea typeface="Calibri" panose="020F0502020204030204" pitchFamily="34" charset="0"/>
                <a:cs typeface="Times New Roman" panose="02020603050405020304" pitchFamily="18" charset="0"/>
              </a:rPr>
              <a:t>Euripidean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LiberationSerif-Italic"/>
                <a:ea typeface="Calibri" panose="020F0502020204030204" pitchFamily="34" charset="0"/>
                <a:cs typeface="Times New Roman" panose="02020603050405020304" pitchFamily="18" charset="0"/>
              </a:rPr>
              <a:t> Drama: Myth, Theme, and Structure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  <a:t>Toronto. Pp. 327–339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rgbClr val="000000"/>
              </a:solidFill>
              <a:effectLst/>
              <a:latin typeface="LiberationSerif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LiberationSerif"/>
                <a:ea typeface="Calibri" panose="020F0502020204030204" pitchFamily="34" charset="0"/>
                <a:cs typeface="Times New Roman" panose="02020603050405020304" pitchFamily="18" charset="0"/>
              </a:rPr>
              <a:t>Cf.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Thornburn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Alcestis of Euripides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(2002) xxvii, who sees him as ‘filling the role of [the] ogre’ who meets defeat in Satyr plays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3211" y="1129861"/>
            <a:ext cx="3505417" cy="46738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489C4-7AC8-4AEF-85DA-4171C9ED1F56}"/>
              </a:ext>
            </a:extLst>
          </p:cNvPr>
          <p:cNvSpPr txBox="1"/>
          <p:nvPr/>
        </p:nvSpPr>
        <p:spPr>
          <a:xfrm>
            <a:off x="5873802" y="7919314"/>
            <a:ext cx="51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Kavelar</a:t>
            </a:r>
            <a:r>
              <a:rPr lang="en-US" sz="1400" dirty="0"/>
              <a:t> (2014) -- Reading the legends of Roman Republican coins</a:t>
            </a:r>
          </a:p>
        </p:txBody>
      </p:sp>
    </p:spTree>
    <p:extLst>
      <p:ext uri="{BB962C8B-B14F-4D97-AF65-F5344CB8AC3E}">
        <p14:creationId xmlns:p14="http://schemas.microsoft.com/office/powerpoint/2010/main" val="1761892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99" y="424542"/>
            <a:ext cx="11266715" cy="60905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0" y="6011100"/>
            <a:ext cx="2699657" cy="5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2699657" y="6011100"/>
            <a:ext cx="2699657" cy="5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5399314" y="6011100"/>
            <a:ext cx="2699657" cy="50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8098971" y="6011100"/>
            <a:ext cx="2699657" cy="50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8056" r="78" b="63276"/>
          <a:stretch/>
        </p:blipFill>
        <p:spPr>
          <a:xfrm>
            <a:off x="10716987" y="6011100"/>
            <a:ext cx="2699657" cy="504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4157" y="1175657"/>
            <a:ext cx="5404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6191" y="215324"/>
            <a:ext cx="77887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Euripides Alcestis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24DB4-5905-4E9B-9618-449620314004}"/>
              </a:ext>
            </a:extLst>
          </p:cNvPr>
          <p:cNvSpPr txBox="1"/>
          <p:nvPr/>
        </p:nvSpPr>
        <p:spPr>
          <a:xfrm>
            <a:off x="604156" y="1175657"/>
            <a:ext cx="5404757" cy="8700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b="1" dirty="0">
                <a:solidFill>
                  <a:srgbClr val="000000"/>
                </a:solidFill>
                <a:effectLst/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If we return to asking whether anything that the Athenian audience </a:t>
            </a:r>
            <a:r>
              <a:rPr lang="en-US" sz="1800" b="1" dirty="0">
                <a:solidFill>
                  <a:srgbClr val="000000"/>
                </a:solidFill>
                <a:effectLst/>
                <a:latin typeface="AdvP705F"/>
                <a:ea typeface="Calibri" panose="020F0502020204030204" pitchFamily="34" charset="0"/>
                <a:cs typeface="Times New Roman" panose="02020603050405020304" pitchFamily="18" charset="0"/>
              </a:rPr>
              <a:t>saw </a:t>
            </a:r>
            <a:r>
              <a:rPr lang="en-US" sz="1800" b="1" dirty="0">
                <a:solidFill>
                  <a:srgbClr val="000000"/>
                </a:solidFill>
                <a:effectLst/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on stage in </a:t>
            </a:r>
            <a:r>
              <a:rPr lang="en-US" sz="1800" b="1" dirty="0">
                <a:solidFill>
                  <a:srgbClr val="000000"/>
                </a:solidFill>
                <a:effectLst/>
                <a:latin typeface="AdvP705F"/>
                <a:ea typeface="Calibri" panose="020F0502020204030204" pitchFamily="34" charset="0"/>
                <a:cs typeface="Times New Roman" panose="02020603050405020304" pitchFamily="18" charset="0"/>
              </a:rPr>
              <a:t>Alc</a:t>
            </a:r>
            <a:r>
              <a:rPr lang="en-US" b="1" dirty="0">
                <a:solidFill>
                  <a:srgbClr val="000000"/>
                </a:solidFill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estis that</a:t>
            </a:r>
            <a:r>
              <a:rPr lang="en-US" sz="1800" b="1" dirty="0">
                <a:solidFill>
                  <a:srgbClr val="000000"/>
                </a:solidFill>
                <a:effectLst/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 might have suggested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satyric</a:t>
            </a:r>
            <a:r>
              <a:rPr lang="en-US" sz="1800" b="1" dirty="0">
                <a:solidFill>
                  <a:srgbClr val="000000"/>
                </a:solidFill>
                <a:effectLst/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 drama to them, the one possibility is the figure of Death…. </a:t>
            </a:r>
            <a:r>
              <a:rPr lang="en-US" sz="1800" dirty="0">
                <a:solidFill>
                  <a:srgbClr val="000000"/>
                </a:solidFill>
                <a:effectLst/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The precise effect of the scene between Apollo and Death is hard to gauge, and could even depend to some extent on the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interpetation</a:t>
            </a:r>
            <a:r>
              <a:rPr lang="en-US" sz="1800" dirty="0">
                <a:solidFill>
                  <a:srgbClr val="000000"/>
                </a:solidFill>
                <a:effectLst/>
                <a:latin typeface="AdvP7627"/>
                <a:ea typeface="Calibri" panose="020F0502020204030204" pitchFamily="34" charset="0"/>
                <a:cs typeface="Times New Roman" panose="02020603050405020304" pitchFamily="18" charset="0"/>
              </a:rPr>
              <a:t> of the individual actors. At all events, if the audience were reminded of satyr-plays, the entry of the chorus and the maidservant’s narrative would rapidly have wiped out that impression.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Parker (2008),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Euripides’ Alcestis, pp.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xxii-xxiii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FBEDD1-1B0A-4CB1-808D-622A9233F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0198" y="1310260"/>
            <a:ext cx="3528430" cy="4630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DB3A48-CF42-4C61-A6D2-E0954276DDC6}"/>
              </a:ext>
            </a:extLst>
          </p:cNvPr>
          <p:cNvSpPr txBox="1"/>
          <p:nvPr/>
        </p:nvSpPr>
        <p:spPr>
          <a:xfrm>
            <a:off x="8731518" y="123223"/>
            <a:ext cx="3263067" cy="1015663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Adam Rappold, Ph.D.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Brock University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arappold@broc</a:t>
            </a:r>
            <a:r>
              <a:rPr lang="en-US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ku.ca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489C4-7AC8-4AEF-85DA-4171C9ED1F56}"/>
              </a:ext>
            </a:extLst>
          </p:cNvPr>
          <p:cNvSpPr txBox="1"/>
          <p:nvPr/>
        </p:nvSpPr>
        <p:spPr>
          <a:xfrm>
            <a:off x="6476999" y="7962993"/>
            <a:ext cx="51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Kavelar</a:t>
            </a:r>
            <a:r>
              <a:rPr lang="en-US" sz="1400" dirty="0"/>
              <a:t> (2014) -- Reading the legends of Roman Republican coins</a:t>
            </a:r>
          </a:p>
        </p:txBody>
      </p:sp>
    </p:spTree>
    <p:extLst>
      <p:ext uri="{BB962C8B-B14F-4D97-AF65-F5344CB8AC3E}">
        <p14:creationId xmlns:p14="http://schemas.microsoft.com/office/powerpoint/2010/main" val="28284649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2198</Words>
  <Application>Microsoft Office PowerPoint</Application>
  <PresentationFormat>Widescreen</PresentationFormat>
  <Paragraphs>598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AdvP705F</vt:lpstr>
      <vt:lpstr>AdvP7627</vt:lpstr>
      <vt:lpstr>Arial</vt:lpstr>
      <vt:lpstr>Calibri</vt:lpstr>
      <vt:lpstr>Calibri Light</vt:lpstr>
      <vt:lpstr>Georgia</vt:lpstr>
      <vt:lpstr>LiberationSerif</vt:lpstr>
      <vt:lpstr>LiberationSerif-Italic</vt:lpstr>
      <vt:lpstr>Lucida Sans Unicode</vt:lpstr>
      <vt:lpstr>Palatino Linotype</vt:lpstr>
      <vt:lpstr>Roboto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Rappold</dc:creator>
  <cp:lastModifiedBy>Adam Rappold</cp:lastModifiedBy>
  <cp:revision>7</cp:revision>
  <dcterms:created xsi:type="dcterms:W3CDTF">2022-02-15T18:16:40Z</dcterms:created>
  <dcterms:modified xsi:type="dcterms:W3CDTF">2022-03-24T03:31:50Z</dcterms:modified>
</cp:coreProperties>
</file>