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78" r:id="rId5"/>
    <p:sldId id="279" r:id="rId6"/>
    <p:sldId id="281" r:id="rId7"/>
    <p:sldId id="283" r:id="rId8"/>
    <p:sldId id="285" r:id="rId9"/>
    <p:sldId id="286" r:id="rId10"/>
    <p:sldId id="287" r:id="rId11"/>
    <p:sldId id="288" r:id="rId12"/>
    <p:sldId id="280" r:id="rId13"/>
    <p:sldId id="289" r:id="rId14"/>
    <p:sldId id="290" r:id="rId15"/>
    <p:sldId id="291" r:id="rId16"/>
    <p:sldId id="292" r:id="rId17"/>
    <p:sldId id="294" r:id="rId18"/>
    <p:sldId id="293"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0B7D8-867B-4A8F-AD29-CCF2ED6CE41F}" v="20" dt="2022-03-18T02:27:21.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55" d="100"/>
          <a:sy n="55" d="100"/>
        </p:scale>
        <p:origin x="75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 Ramirez" userId="b6ee013f2950ae94" providerId="LiveId" clId="{74E0B7D8-867B-4A8F-AD29-CCF2ED6CE41F}"/>
    <pc:docChg chg="undo custSel addSld delSld modSld">
      <pc:chgData name="River Ramirez" userId="b6ee013f2950ae94" providerId="LiveId" clId="{74E0B7D8-867B-4A8F-AD29-CCF2ED6CE41F}" dt="2022-03-24T21:06:14.200" v="4188" actId="20577"/>
      <pc:docMkLst>
        <pc:docMk/>
      </pc:docMkLst>
      <pc:sldChg chg="addSp modSp mod">
        <pc:chgData name="River Ramirez" userId="b6ee013f2950ae94" providerId="LiveId" clId="{74E0B7D8-867B-4A8F-AD29-CCF2ED6CE41F}" dt="2021-12-08T13:59:37.678" v="1293" actId="1076"/>
        <pc:sldMkLst>
          <pc:docMk/>
          <pc:sldMk cId="3058602459" sldId="280"/>
        </pc:sldMkLst>
        <pc:spChg chg="add mod">
          <ac:chgData name="River Ramirez" userId="b6ee013f2950ae94" providerId="LiveId" clId="{74E0B7D8-867B-4A8F-AD29-CCF2ED6CE41F}" dt="2021-12-08T13:59:37.678" v="1293" actId="1076"/>
          <ac:spMkLst>
            <pc:docMk/>
            <pc:sldMk cId="3058602459" sldId="280"/>
            <ac:spMk id="3" creationId="{C22338F3-0724-417F-BD7D-46B0B52AECC6}"/>
          </ac:spMkLst>
        </pc:spChg>
      </pc:sldChg>
      <pc:sldChg chg="modSp new mod">
        <pc:chgData name="River Ramirez" userId="b6ee013f2950ae94" providerId="LiveId" clId="{74E0B7D8-867B-4A8F-AD29-CCF2ED6CE41F}" dt="2022-03-04T19:10:32.721" v="3501" actId="255"/>
        <pc:sldMkLst>
          <pc:docMk/>
          <pc:sldMk cId="3834457780" sldId="281"/>
        </pc:sldMkLst>
        <pc:spChg chg="mod">
          <ac:chgData name="River Ramirez" userId="b6ee013f2950ae94" providerId="LiveId" clId="{74E0B7D8-867B-4A8F-AD29-CCF2ED6CE41F}" dt="2022-03-04T19:09:57.376" v="3499" actId="255"/>
          <ac:spMkLst>
            <pc:docMk/>
            <pc:sldMk cId="3834457780" sldId="281"/>
            <ac:spMk id="2" creationId="{1C457EF2-7397-448C-8331-85EFF88B4A6E}"/>
          </ac:spMkLst>
        </pc:spChg>
        <pc:spChg chg="mod">
          <ac:chgData name="River Ramirez" userId="b6ee013f2950ae94" providerId="LiveId" clId="{74E0B7D8-867B-4A8F-AD29-CCF2ED6CE41F}" dt="2022-03-04T19:10:32.721" v="3501" actId="255"/>
          <ac:spMkLst>
            <pc:docMk/>
            <pc:sldMk cId="3834457780" sldId="281"/>
            <ac:spMk id="3" creationId="{8EFECBC9-19FA-4282-A9B5-85A495C97749}"/>
          </ac:spMkLst>
        </pc:spChg>
      </pc:sldChg>
      <pc:sldChg chg="modSp new del mod">
        <pc:chgData name="River Ramirez" userId="b6ee013f2950ae94" providerId="LiveId" clId="{74E0B7D8-867B-4A8F-AD29-CCF2ED6CE41F}" dt="2021-12-08T13:31:14.783" v="788" actId="47"/>
        <pc:sldMkLst>
          <pc:docMk/>
          <pc:sldMk cId="689041554" sldId="282"/>
        </pc:sldMkLst>
        <pc:spChg chg="mod">
          <ac:chgData name="River Ramirez" userId="b6ee013f2950ae94" providerId="LiveId" clId="{74E0B7D8-867B-4A8F-AD29-CCF2ED6CE41F}" dt="2021-12-08T13:30:41.692" v="785" actId="20577"/>
          <ac:spMkLst>
            <pc:docMk/>
            <pc:sldMk cId="689041554" sldId="282"/>
            <ac:spMk id="2" creationId="{8E2F598E-55AA-4865-A10C-965FDEE9E8D4}"/>
          </ac:spMkLst>
        </pc:spChg>
      </pc:sldChg>
      <pc:sldChg chg="addSp delSp modSp new mod setBg">
        <pc:chgData name="River Ramirez" userId="b6ee013f2950ae94" providerId="LiveId" clId="{74E0B7D8-867B-4A8F-AD29-CCF2ED6CE41F}" dt="2022-03-24T21:06:14.200" v="4188" actId="20577"/>
        <pc:sldMkLst>
          <pc:docMk/>
          <pc:sldMk cId="2806017684" sldId="283"/>
        </pc:sldMkLst>
        <pc:spChg chg="mod">
          <ac:chgData name="River Ramirez" userId="b6ee013f2950ae94" providerId="LiveId" clId="{74E0B7D8-867B-4A8F-AD29-CCF2ED6CE41F}" dt="2022-03-04T19:09:12.949" v="3497" actId="255"/>
          <ac:spMkLst>
            <pc:docMk/>
            <pc:sldMk cId="2806017684" sldId="283"/>
            <ac:spMk id="2" creationId="{675B016C-CCD6-4A43-909E-DA15566D056E}"/>
          </ac:spMkLst>
        </pc:spChg>
        <pc:spChg chg="mod">
          <ac:chgData name="River Ramirez" userId="b6ee013f2950ae94" providerId="LiveId" clId="{74E0B7D8-867B-4A8F-AD29-CCF2ED6CE41F}" dt="2022-03-24T21:06:14.200" v="4188" actId="20577"/>
          <ac:spMkLst>
            <pc:docMk/>
            <pc:sldMk cId="2806017684" sldId="283"/>
            <ac:spMk id="3" creationId="{EF04574E-C708-496A-85AD-F63C223585E2}"/>
          </ac:spMkLst>
        </pc:spChg>
        <pc:spChg chg="del">
          <ac:chgData name="River Ramirez" userId="b6ee013f2950ae94" providerId="LiveId" clId="{74E0B7D8-867B-4A8F-AD29-CCF2ED6CE41F}" dt="2021-12-08T13:36:27.905" v="855"/>
          <ac:spMkLst>
            <pc:docMk/>
            <pc:sldMk cId="2806017684" sldId="283"/>
            <ac:spMk id="4" creationId="{3B2E2D15-41A6-4262-8F1B-DECBA2152025}"/>
          </ac:spMkLst>
        </pc:spChg>
        <pc:spChg chg="add del">
          <ac:chgData name="River Ramirez" userId="b6ee013f2950ae94" providerId="LiveId" clId="{74E0B7D8-867B-4A8F-AD29-CCF2ED6CE41F}" dt="2021-12-08T13:36:53.347" v="860" actId="26606"/>
          <ac:spMkLst>
            <pc:docMk/>
            <pc:sldMk cId="2806017684" sldId="283"/>
            <ac:spMk id="10" creationId="{37D54B6C-87D0-4C03-8335-3955179D2B5B}"/>
          </ac:spMkLst>
        </pc:spChg>
        <pc:spChg chg="add del">
          <ac:chgData name="River Ramirez" userId="b6ee013f2950ae94" providerId="LiveId" clId="{74E0B7D8-867B-4A8F-AD29-CCF2ED6CE41F}" dt="2021-12-08T13:37:01.333" v="862" actId="26606"/>
          <ac:spMkLst>
            <pc:docMk/>
            <pc:sldMk cId="2806017684" sldId="283"/>
            <ac:spMk id="12" creationId="{95CB840F-8E41-4CA5-B79B-25CC80AD234A}"/>
          </ac:spMkLst>
        </pc:spChg>
        <pc:spChg chg="add del">
          <ac:chgData name="River Ramirez" userId="b6ee013f2950ae94" providerId="LiveId" clId="{74E0B7D8-867B-4A8F-AD29-CCF2ED6CE41F}" dt="2021-12-08T13:37:11.846" v="864" actId="26606"/>
          <ac:spMkLst>
            <pc:docMk/>
            <pc:sldMk cId="2806017684" sldId="283"/>
            <ac:spMk id="14" creationId="{FF486E2F-D0C1-4083-88AE-1015B8F6EBE3}"/>
          </ac:spMkLst>
        </pc:spChg>
        <pc:spChg chg="add del">
          <ac:chgData name="River Ramirez" userId="b6ee013f2950ae94" providerId="LiveId" clId="{74E0B7D8-867B-4A8F-AD29-CCF2ED6CE41F}" dt="2021-12-08T13:40:11.301" v="976" actId="26606"/>
          <ac:spMkLst>
            <pc:docMk/>
            <pc:sldMk cId="2806017684" sldId="283"/>
            <ac:spMk id="17" creationId="{95CB840F-8E41-4CA5-B79B-25CC80AD234A}"/>
          </ac:spMkLst>
        </pc:spChg>
        <pc:spChg chg="add del">
          <ac:chgData name="River Ramirez" userId="b6ee013f2950ae94" providerId="LiveId" clId="{74E0B7D8-867B-4A8F-AD29-CCF2ED6CE41F}" dt="2021-12-08T13:40:11.300" v="975" actId="26606"/>
          <ac:spMkLst>
            <pc:docMk/>
            <pc:sldMk cId="2806017684" sldId="283"/>
            <ac:spMk id="22" creationId="{0EF2A0DA-AE81-4A45-972E-646AC2870C2F}"/>
          </ac:spMkLst>
        </pc:spChg>
        <pc:spChg chg="add">
          <ac:chgData name="River Ramirez" userId="b6ee013f2950ae94" providerId="LiveId" clId="{74E0B7D8-867B-4A8F-AD29-CCF2ED6CE41F}" dt="2021-12-08T13:40:11.301" v="976" actId="26606"/>
          <ac:spMkLst>
            <pc:docMk/>
            <pc:sldMk cId="2806017684" sldId="283"/>
            <ac:spMk id="26" creationId="{95CB840F-8E41-4CA5-B79B-25CC80AD234A}"/>
          </ac:spMkLst>
        </pc:spChg>
        <pc:picChg chg="add mod ord">
          <ac:chgData name="River Ramirez" userId="b6ee013f2950ae94" providerId="LiveId" clId="{74E0B7D8-867B-4A8F-AD29-CCF2ED6CE41F}" dt="2021-12-08T13:40:11.300" v="975" actId="26606"/>
          <ac:picMkLst>
            <pc:docMk/>
            <pc:sldMk cId="2806017684" sldId="283"/>
            <ac:picMk id="5" creationId="{167F0E0E-74AE-447E-AE56-918945C5BE9B}"/>
          </ac:picMkLst>
        </pc:picChg>
        <pc:picChg chg="add del">
          <ac:chgData name="River Ramirez" userId="b6ee013f2950ae94" providerId="LiveId" clId="{74E0B7D8-867B-4A8F-AD29-CCF2ED6CE41F}" dt="2021-12-08T13:37:11.846" v="864" actId="26606"/>
          <ac:picMkLst>
            <pc:docMk/>
            <pc:sldMk cId="2806017684" sldId="283"/>
            <ac:picMk id="15" creationId="{AD661026-DE64-47F1-9F88-0847B5FB3560}"/>
          </ac:picMkLst>
        </pc:picChg>
        <pc:picChg chg="add del">
          <ac:chgData name="River Ramirez" userId="b6ee013f2950ae94" providerId="LiveId" clId="{74E0B7D8-867B-4A8F-AD29-CCF2ED6CE41F}" dt="2021-12-08T13:40:11.300" v="975" actId="26606"/>
          <ac:picMkLst>
            <pc:docMk/>
            <pc:sldMk cId="2806017684" sldId="283"/>
            <ac:picMk id="24" creationId="{B536FA4E-0152-4E27-91DA-0FC22D1846BB}"/>
          </ac:picMkLst>
        </pc:picChg>
      </pc:sldChg>
      <pc:sldChg chg="modSp new del mod">
        <pc:chgData name="River Ramirez" userId="b6ee013f2950ae94" providerId="LiveId" clId="{74E0B7D8-867B-4A8F-AD29-CCF2ED6CE41F}" dt="2021-12-08T13:41:29.682" v="1024" actId="47"/>
        <pc:sldMkLst>
          <pc:docMk/>
          <pc:sldMk cId="1295376995" sldId="284"/>
        </pc:sldMkLst>
        <pc:spChg chg="mod">
          <ac:chgData name="River Ramirez" userId="b6ee013f2950ae94" providerId="LiveId" clId="{74E0B7D8-867B-4A8F-AD29-CCF2ED6CE41F}" dt="2021-12-08T13:41:21.367" v="1022" actId="20577"/>
          <ac:spMkLst>
            <pc:docMk/>
            <pc:sldMk cId="1295376995" sldId="284"/>
            <ac:spMk id="2" creationId="{148C607E-8DFF-4B56-BF01-8D003EB8AC15}"/>
          </ac:spMkLst>
        </pc:spChg>
        <pc:spChg chg="mod">
          <ac:chgData name="River Ramirez" userId="b6ee013f2950ae94" providerId="LiveId" clId="{74E0B7D8-867B-4A8F-AD29-CCF2ED6CE41F}" dt="2021-12-08T13:41:20.776" v="1021" actId="20577"/>
          <ac:spMkLst>
            <pc:docMk/>
            <pc:sldMk cId="1295376995" sldId="284"/>
            <ac:spMk id="3" creationId="{22B598B5-C29D-472A-B7DF-158C744DF664}"/>
          </ac:spMkLst>
        </pc:spChg>
        <pc:spChg chg="mod">
          <ac:chgData name="River Ramirez" userId="b6ee013f2950ae94" providerId="LiveId" clId="{74E0B7D8-867B-4A8F-AD29-CCF2ED6CE41F}" dt="2021-12-08T13:41:20.140" v="1020" actId="20577"/>
          <ac:spMkLst>
            <pc:docMk/>
            <pc:sldMk cId="1295376995" sldId="284"/>
            <ac:spMk id="4" creationId="{CD24FE13-9755-4F7F-8140-820A62D944D9}"/>
          </ac:spMkLst>
        </pc:spChg>
      </pc:sldChg>
      <pc:sldChg chg="modSp new mod">
        <pc:chgData name="River Ramirez" userId="b6ee013f2950ae94" providerId="LiveId" clId="{74E0B7D8-867B-4A8F-AD29-CCF2ED6CE41F}" dt="2021-12-08T13:48:38.874" v="1274" actId="20577"/>
        <pc:sldMkLst>
          <pc:docMk/>
          <pc:sldMk cId="1554200506" sldId="285"/>
        </pc:sldMkLst>
        <pc:spChg chg="mod">
          <ac:chgData name="River Ramirez" userId="b6ee013f2950ae94" providerId="LiveId" clId="{74E0B7D8-867B-4A8F-AD29-CCF2ED6CE41F}" dt="2021-12-08T13:41:38.539" v="1048" actId="20577"/>
          <ac:spMkLst>
            <pc:docMk/>
            <pc:sldMk cId="1554200506" sldId="285"/>
            <ac:spMk id="2" creationId="{D8DDF108-6E47-44B3-9A06-5492D4EFF3FA}"/>
          </ac:spMkLst>
        </pc:spChg>
        <pc:spChg chg="mod">
          <ac:chgData name="River Ramirez" userId="b6ee013f2950ae94" providerId="LiveId" clId="{74E0B7D8-867B-4A8F-AD29-CCF2ED6CE41F}" dt="2021-12-08T13:41:41.252" v="1057" actId="20577"/>
          <ac:spMkLst>
            <pc:docMk/>
            <pc:sldMk cId="1554200506" sldId="285"/>
            <ac:spMk id="3" creationId="{6D383799-8590-4326-9151-E20F2AC44AE8}"/>
          </ac:spMkLst>
        </pc:spChg>
        <pc:spChg chg="mod">
          <ac:chgData name="River Ramirez" userId="b6ee013f2950ae94" providerId="LiveId" clId="{74E0B7D8-867B-4A8F-AD29-CCF2ED6CE41F}" dt="2021-12-08T13:44:44.233" v="1165" actId="20577"/>
          <ac:spMkLst>
            <pc:docMk/>
            <pc:sldMk cId="1554200506" sldId="285"/>
            <ac:spMk id="4" creationId="{1AEB0D63-58F7-4F9F-A39F-9AB02C4CAFD9}"/>
          </ac:spMkLst>
        </pc:spChg>
        <pc:spChg chg="mod">
          <ac:chgData name="River Ramirez" userId="b6ee013f2950ae94" providerId="LiveId" clId="{74E0B7D8-867B-4A8F-AD29-CCF2ED6CE41F}" dt="2021-12-08T13:41:44.364" v="1066" actId="20577"/>
          <ac:spMkLst>
            <pc:docMk/>
            <pc:sldMk cId="1554200506" sldId="285"/>
            <ac:spMk id="5" creationId="{2C08BD3A-42D8-4D70-94C0-0F3CF3BBC1E7}"/>
          </ac:spMkLst>
        </pc:spChg>
        <pc:spChg chg="mod">
          <ac:chgData name="River Ramirez" userId="b6ee013f2950ae94" providerId="LiveId" clId="{74E0B7D8-867B-4A8F-AD29-CCF2ED6CE41F}" dt="2021-12-08T13:48:38.874" v="1274" actId="20577"/>
          <ac:spMkLst>
            <pc:docMk/>
            <pc:sldMk cId="1554200506" sldId="285"/>
            <ac:spMk id="6" creationId="{DA7603DC-EDB4-450E-A734-7933B571EED3}"/>
          </ac:spMkLst>
        </pc:spChg>
      </pc:sldChg>
      <pc:sldChg chg="addSp delSp modSp new mod setBg">
        <pc:chgData name="River Ramirez" userId="b6ee013f2950ae94" providerId="LiveId" clId="{74E0B7D8-867B-4A8F-AD29-CCF2ED6CE41F}" dt="2022-03-18T02:31:43.050" v="3726" actId="255"/>
        <pc:sldMkLst>
          <pc:docMk/>
          <pc:sldMk cId="3556191446" sldId="286"/>
        </pc:sldMkLst>
        <pc:spChg chg="mod">
          <ac:chgData name="River Ramirez" userId="b6ee013f2950ae94" providerId="LiveId" clId="{74E0B7D8-867B-4A8F-AD29-CCF2ED6CE41F}" dt="2022-03-18T02:27:00.405" v="3699" actId="1076"/>
          <ac:spMkLst>
            <pc:docMk/>
            <pc:sldMk cId="3556191446" sldId="286"/>
            <ac:spMk id="2" creationId="{C03FF98F-70BD-467D-BD03-9593D5776D23}"/>
          </ac:spMkLst>
        </pc:spChg>
        <pc:spChg chg="add mod">
          <ac:chgData name="River Ramirez" userId="b6ee013f2950ae94" providerId="LiveId" clId="{74E0B7D8-867B-4A8F-AD29-CCF2ED6CE41F}" dt="2022-03-18T02:31:34.656" v="3725" actId="20577"/>
          <ac:spMkLst>
            <pc:docMk/>
            <pc:sldMk cId="3556191446" sldId="286"/>
            <ac:spMk id="3" creationId="{633B6C7F-8E84-4459-A002-506063A6BC73}"/>
          </ac:spMkLst>
        </pc:spChg>
        <pc:spChg chg="del">
          <ac:chgData name="River Ramirez" userId="b6ee013f2950ae94" providerId="LiveId" clId="{74E0B7D8-867B-4A8F-AD29-CCF2ED6CE41F}" dt="2021-12-08T14:06:57.202" v="1294" actId="22"/>
          <ac:spMkLst>
            <pc:docMk/>
            <pc:sldMk cId="3556191446" sldId="286"/>
            <ac:spMk id="3" creationId="{E99F2E96-703C-4433-84FA-9ADF3F0522CC}"/>
          </ac:spMkLst>
        </pc:spChg>
        <pc:spChg chg="add del mod">
          <ac:chgData name="River Ramirez" userId="b6ee013f2950ae94" providerId="LiveId" clId="{74E0B7D8-867B-4A8F-AD29-CCF2ED6CE41F}" dt="2022-03-18T02:25:18.598" v="3624" actId="478"/>
          <ac:spMkLst>
            <pc:docMk/>
            <pc:sldMk cId="3556191446" sldId="286"/>
            <ac:spMk id="6" creationId="{9E673ABF-97D9-42F2-B6D5-29B34CEFBAD9}"/>
          </ac:spMkLst>
        </pc:spChg>
        <pc:spChg chg="add mod">
          <ac:chgData name="River Ramirez" userId="b6ee013f2950ae94" providerId="LiveId" clId="{74E0B7D8-867B-4A8F-AD29-CCF2ED6CE41F}" dt="2022-03-18T02:31:43.050" v="3726" actId="255"/>
          <ac:spMkLst>
            <pc:docMk/>
            <pc:sldMk cId="3556191446" sldId="286"/>
            <ac:spMk id="7" creationId="{B5D837C4-7C98-4348-9FAC-C037238DB30B}"/>
          </ac:spMkLst>
        </pc:spChg>
        <pc:spChg chg="add del">
          <ac:chgData name="River Ramirez" userId="b6ee013f2950ae94" providerId="LiveId" clId="{74E0B7D8-867B-4A8F-AD29-CCF2ED6CE41F}" dt="2021-12-08T14:07:25.471" v="1321" actId="26606"/>
          <ac:spMkLst>
            <pc:docMk/>
            <pc:sldMk cId="3556191446" sldId="286"/>
            <ac:spMk id="10" creationId="{766CDA4A-6CAA-4FED-A424-FF9D363E93C1}"/>
          </ac:spMkLst>
        </pc:spChg>
        <pc:spChg chg="add del">
          <ac:chgData name="River Ramirez" userId="b6ee013f2950ae94" providerId="LiveId" clId="{74E0B7D8-867B-4A8F-AD29-CCF2ED6CE41F}" dt="2021-12-08T14:07:49.640" v="1324" actId="26606"/>
          <ac:spMkLst>
            <pc:docMk/>
            <pc:sldMk cId="3556191446" sldId="286"/>
            <ac:spMk id="17" creationId="{23DAFA3B-13D2-4FAA-90F4-A6579AC43BEA}"/>
          </ac:spMkLst>
        </pc:spChg>
        <pc:spChg chg="add">
          <ac:chgData name="River Ramirez" userId="b6ee013f2950ae94" providerId="LiveId" clId="{74E0B7D8-867B-4A8F-AD29-CCF2ED6CE41F}" dt="2021-12-08T14:07:49.640" v="1324" actId="26606"/>
          <ac:spMkLst>
            <pc:docMk/>
            <pc:sldMk cId="3556191446" sldId="286"/>
            <ac:spMk id="22" creationId="{23DAFA3B-13D2-4FAA-90F4-A6579AC43BEA}"/>
          </ac:spMkLst>
        </pc:spChg>
        <pc:picChg chg="add del mod ord">
          <ac:chgData name="River Ramirez" userId="b6ee013f2950ae94" providerId="LiveId" clId="{74E0B7D8-867B-4A8F-AD29-CCF2ED6CE41F}" dt="2022-03-18T02:24:56.699" v="3621" actId="478"/>
          <ac:picMkLst>
            <pc:docMk/>
            <pc:sldMk cId="3556191446" sldId="286"/>
            <ac:picMk id="5" creationId="{1FDBB6F3-7B64-42CA-B597-0F3BA65AAEC2}"/>
          </ac:picMkLst>
        </pc:picChg>
        <pc:picChg chg="add del">
          <ac:chgData name="River Ramirez" userId="b6ee013f2950ae94" providerId="LiveId" clId="{74E0B7D8-867B-4A8F-AD29-CCF2ED6CE41F}" dt="2021-12-08T14:07:25.471" v="1321" actId="26606"/>
          <ac:picMkLst>
            <pc:docMk/>
            <pc:sldMk cId="3556191446" sldId="286"/>
            <ac:picMk id="12" creationId="{9B0DB875-49E3-4B9D-8AAE-D81A127B6647}"/>
          </ac:picMkLst>
        </pc:picChg>
      </pc:sldChg>
      <pc:sldChg chg="addSp delSp modSp new mod setBg">
        <pc:chgData name="River Ramirez" userId="b6ee013f2950ae94" providerId="LiveId" clId="{74E0B7D8-867B-4A8F-AD29-CCF2ED6CE41F}" dt="2022-03-18T02:37:54.252" v="3730" actId="1582"/>
        <pc:sldMkLst>
          <pc:docMk/>
          <pc:sldMk cId="3821370304" sldId="287"/>
        </pc:sldMkLst>
        <pc:spChg chg="add mod">
          <ac:chgData name="River Ramirez" userId="b6ee013f2950ae94" providerId="LiveId" clId="{74E0B7D8-867B-4A8F-AD29-CCF2ED6CE41F}" dt="2022-03-18T02:37:54.252" v="3730" actId="1582"/>
          <ac:spMkLst>
            <pc:docMk/>
            <pc:sldMk cId="3821370304" sldId="287"/>
            <ac:spMk id="2" creationId="{3CE782FE-0CA4-42D4-9DE8-875A26A47FBE}"/>
          </ac:spMkLst>
        </pc:spChg>
        <pc:spChg chg="add mod">
          <ac:chgData name="River Ramirez" userId="b6ee013f2950ae94" providerId="LiveId" clId="{74E0B7D8-867B-4A8F-AD29-CCF2ED6CE41F}" dt="2021-12-08T14:10:30.504" v="1351" actId="1076"/>
          <ac:spMkLst>
            <pc:docMk/>
            <pc:sldMk cId="3821370304" sldId="287"/>
            <ac:spMk id="5" creationId="{747DC8F8-86E5-4F99-8CA9-0D9F8DB0C2F6}"/>
          </ac:spMkLst>
        </pc:spChg>
        <pc:spChg chg="add mod">
          <ac:chgData name="River Ramirez" userId="b6ee013f2950ae94" providerId="LiveId" clId="{74E0B7D8-867B-4A8F-AD29-CCF2ED6CE41F}" dt="2021-12-08T14:17:56.276" v="1427" actId="1076"/>
          <ac:spMkLst>
            <pc:docMk/>
            <pc:sldMk cId="3821370304" sldId="287"/>
            <ac:spMk id="7" creationId="{6B570E59-454F-48D8-91CF-01705EAA86B8}"/>
          </ac:spMkLst>
        </pc:spChg>
        <pc:picChg chg="add mod">
          <ac:chgData name="River Ramirez" userId="b6ee013f2950ae94" providerId="LiveId" clId="{74E0B7D8-867B-4A8F-AD29-CCF2ED6CE41F}" dt="2021-12-08T14:09:16.952" v="1325" actId="1076"/>
          <ac:picMkLst>
            <pc:docMk/>
            <pc:sldMk cId="3821370304" sldId="287"/>
            <ac:picMk id="3" creationId="{3E81EEA2-CD86-466F-BCD6-25264328CBF7}"/>
          </ac:picMkLst>
        </pc:picChg>
        <pc:picChg chg="add del mod">
          <ac:chgData name="River Ramirez" userId="b6ee013f2950ae94" providerId="LiveId" clId="{74E0B7D8-867B-4A8F-AD29-CCF2ED6CE41F}" dt="2021-12-08T14:13:13.101" v="1352" actId="478"/>
          <ac:picMkLst>
            <pc:docMk/>
            <pc:sldMk cId="3821370304" sldId="287"/>
            <ac:picMk id="4" creationId="{7C769ED1-6350-4FA1-97D6-A7AC14AB1BAE}"/>
          </ac:picMkLst>
        </pc:picChg>
        <pc:picChg chg="add mod">
          <ac:chgData name="River Ramirez" userId="b6ee013f2950ae94" providerId="LiveId" clId="{74E0B7D8-867B-4A8F-AD29-CCF2ED6CE41F}" dt="2021-12-08T14:13:35.946" v="1356" actId="1076"/>
          <ac:picMkLst>
            <pc:docMk/>
            <pc:sldMk cId="3821370304" sldId="287"/>
            <ac:picMk id="6" creationId="{26560C28-A4E2-45C2-8CE3-80645F62197C}"/>
          </ac:picMkLst>
        </pc:picChg>
      </pc:sldChg>
      <pc:sldChg chg="addSp delSp modSp new mod">
        <pc:chgData name="River Ramirez" userId="b6ee013f2950ae94" providerId="LiveId" clId="{74E0B7D8-867B-4A8F-AD29-CCF2ED6CE41F}" dt="2021-12-08T14:41:46.875" v="1831" actId="20577"/>
        <pc:sldMkLst>
          <pc:docMk/>
          <pc:sldMk cId="711715511" sldId="288"/>
        </pc:sldMkLst>
        <pc:spChg chg="mod">
          <ac:chgData name="River Ramirez" userId="b6ee013f2950ae94" providerId="LiveId" clId="{74E0B7D8-867B-4A8F-AD29-CCF2ED6CE41F}" dt="2021-12-08T14:27:37.094" v="1455" actId="5793"/>
          <ac:spMkLst>
            <pc:docMk/>
            <pc:sldMk cId="711715511" sldId="288"/>
            <ac:spMk id="2" creationId="{402B22CD-3725-4261-9D28-78541D1D7B86}"/>
          </ac:spMkLst>
        </pc:spChg>
        <pc:spChg chg="mod">
          <ac:chgData name="River Ramirez" userId="b6ee013f2950ae94" providerId="LiveId" clId="{74E0B7D8-867B-4A8F-AD29-CCF2ED6CE41F}" dt="2021-12-08T14:41:46.875" v="1831" actId="20577"/>
          <ac:spMkLst>
            <pc:docMk/>
            <pc:sldMk cId="711715511" sldId="288"/>
            <ac:spMk id="3" creationId="{4897322B-4653-4738-A85E-EA5C6086A633}"/>
          </ac:spMkLst>
        </pc:spChg>
        <pc:spChg chg="del">
          <ac:chgData name="River Ramirez" userId="b6ee013f2950ae94" providerId="LiveId" clId="{74E0B7D8-867B-4A8F-AD29-CCF2ED6CE41F}" dt="2021-12-08T14:29:22.906" v="1456"/>
          <ac:spMkLst>
            <pc:docMk/>
            <pc:sldMk cId="711715511" sldId="288"/>
            <ac:spMk id="4" creationId="{FECBAD52-BC36-485C-961B-39893367FFAB}"/>
          </ac:spMkLst>
        </pc:spChg>
        <pc:spChg chg="add mod">
          <ac:chgData name="River Ramirez" userId="b6ee013f2950ae94" providerId="LiveId" clId="{74E0B7D8-867B-4A8F-AD29-CCF2ED6CE41F}" dt="2021-12-08T14:30:16.723" v="1497" actId="20577"/>
          <ac:spMkLst>
            <pc:docMk/>
            <pc:sldMk cId="711715511" sldId="288"/>
            <ac:spMk id="6" creationId="{08273013-959F-43A6-987F-648692A9B2F4}"/>
          </ac:spMkLst>
        </pc:spChg>
        <pc:picChg chg="add mod">
          <ac:chgData name="River Ramirez" userId="b6ee013f2950ae94" providerId="LiveId" clId="{74E0B7D8-867B-4A8F-AD29-CCF2ED6CE41F}" dt="2021-12-08T14:29:29.866" v="1459" actId="1076"/>
          <ac:picMkLst>
            <pc:docMk/>
            <pc:sldMk cId="711715511" sldId="288"/>
            <ac:picMk id="5" creationId="{F6CFD76C-FA49-4B33-9320-9A3D42583BF9}"/>
          </ac:picMkLst>
        </pc:picChg>
      </pc:sldChg>
      <pc:sldChg chg="modSp new mod">
        <pc:chgData name="River Ramirez" userId="b6ee013f2950ae94" providerId="LiveId" clId="{74E0B7D8-867B-4A8F-AD29-CCF2ED6CE41F}" dt="2022-03-18T15:24:27.651" v="4172" actId="20577"/>
        <pc:sldMkLst>
          <pc:docMk/>
          <pc:sldMk cId="1154419344" sldId="289"/>
        </pc:sldMkLst>
        <pc:spChg chg="mod">
          <ac:chgData name="River Ramirez" userId="b6ee013f2950ae94" providerId="LiveId" clId="{74E0B7D8-867B-4A8F-AD29-CCF2ED6CE41F}" dt="2021-12-08T14:42:44.562" v="1899" actId="20577"/>
          <ac:spMkLst>
            <pc:docMk/>
            <pc:sldMk cId="1154419344" sldId="289"/>
            <ac:spMk id="2" creationId="{6D486AEB-70F1-4754-B305-B26233E0BEFF}"/>
          </ac:spMkLst>
        </pc:spChg>
        <pc:spChg chg="mod">
          <ac:chgData name="River Ramirez" userId="b6ee013f2950ae94" providerId="LiveId" clId="{74E0B7D8-867B-4A8F-AD29-CCF2ED6CE41F}" dt="2022-03-18T15:24:27.651" v="4172" actId="20577"/>
          <ac:spMkLst>
            <pc:docMk/>
            <pc:sldMk cId="1154419344" sldId="289"/>
            <ac:spMk id="3" creationId="{3A01054F-4096-4CBA-AD17-D3AF91C4CC07}"/>
          </ac:spMkLst>
        </pc:spChg>
      </pc:sldChg>
      <pc:sldChg chg="addSp delSp modSp new del mod">
        <pc:chgData name="River Ramirez" userId="b6ee013f2950ae94" providerId="LiveId" clId="{74E0B7D8-867B-4A8F-AD29-CCF2ED6CE41F}" dt="2021-12-08T14:44:57.089" v="1919" actId="680"/>
        <pc:sldMkLst>
          <pc:docMk/>
          <pc:sldMk cId="626069834" sldId="290"/>
        </pc:sldMkLst>
        <pc:spChg chg="mod">
          <ac:chgData name="River Ramirez" userId="b6ee013f2950ae94" providerId="LiveId" clId="{74E0B7D8-867B-4A8F-AD29-CCF2ED6CE41F}" dt="2021-12-08T14:44:56.259" v="1918" actId="20577"/>
          <ac:spMkLst>
            <pc:docMk/>
            <pc:sldMk cId="626069834" sldId="290"/>
            <ac:spMk id="2" creationId="{174BA97F-4CD1-44CF-BBB4-D404A871968E}"/>
          </ac:spMkLst>
        </pc:spChg>
        <pc:spChg chg="add del">
          <ac:chgData name="River Ramirez" userId="b6ee013f2950ae94" providerId="LiveId" clId="{74E0B7D8-867B-4A8F-AD29-CCF2ED6CE41F}" dt="2021-12-08T14:44:55.762" v="1917"/>
          <ac:spMkLst>
            <pc:docMk/>
            <pc:sldMk cId="626069834" sldId="290"/>
            <ac:spMk id="4" creationId="{B1E27F0D-032D-43AF-B34A-F89AE7DB54F7}"/>
          </ac:spMkLst>
        </pc:spChg>
        <pc:picChg chg="add del mod">
          <ac:chgData name="River Ramirez" userId="b6ee013f2950ae94" providerId="LiveId" clId="{74E0B7D8-867B-4A8F-AD29-CCF2ED6CE41F}" dt="2021-12-08T14:44:55.762" v="1917"/>
          <ac:picMkLst>
            <pc:docMk/>
            <pc:sldMk cId="626069834" sldId="290"/>
            <ac:picMk id="5" creationId="{1B78C16A-FC2F-4A99-9E2E-EE3227029390}"/>
          </ac:picMkLst>
        </pc:picChg>
      </pc:sldChg>
      <pc:sldChg chg="addSp modSp new mod">
        <pc:chgData name="River Ramirez" userId="b6ee013f2950ae94" providerId="LiveId" clId="{74E0B7D8-867B-4A8F-AD29-CCF2ED6CE41F}" dt="2021-12-08T14:47:02.746" v="1941" actId="1076"/>
        <pc:sldMkLst>
          <pc:docMk/>
          <pc:sldMk cId="1746974838" sldId="290"/>
        </pc:sldMkLst>
        <pc:spChg chg="add mod">
          <ac:chgData name="River Ramirez" userId="b6ee013f2950ae94" providerId="LiveId" clId="{74E0B7D8-867B-4A8F-AD29-CCF2ED6CE41F}" dt="2021-12-08T14:47:02.746" v="1941" actId="1076"/>
          <ac:spMkLst>
            <pc:docMk/>
            <pc:sldMk cId="1746974838" sldId="290"/>
            <ac:spMk id="3" creationId="{8B9E7491-2333-476E-90C4-C8DB7B99362B}"/>
          </ac:spMkLst>
        </pc:spChg>
        <pc:picChg chg="add mod">
          <ac:chgData name="River Ramirez" userId="b6ee013f2950ae94" providerId="LiveId" clId="{74E0B7D8-867B-4A8F-AD29-CCF2ED6CE41F}" dt="2021-12-08T14:45:19.099" v="1924" actId="1076"/>
          <ac:picMkLst>
            <pc:docMk/>
            <pc:sldMk cId="1746974838" sldId="290"/>
            <ac:picMk id="2" creationId="{AC3B7ED7-7A78-44A5-B2CD-2FBFA0B095A9}"/>
          </ac:picMkLst>
        </pc:picChg>
      </pc:sldChg>
      <pc:sldChg chg="modSp new mod">
        <pc:chgData name="River Ramirez" userId="b6ee013f2950ae94" providerId="LiveId" clId="{74E0B7D8-867B-4A8F-AD29-CCF2ED6CE41F}" dt="2021-12-08T15:25:02.475" v="2991" actId="27636"/>
        <pc:sldMkLst>
          <pc:docMk/>
          <pc:sldMk cId="3337278348" sldId="291"/>
        </pc:sldMkLst>
        <pc:spChg chg="mod">
          <ac:chgData name="River Ramirez" userId="b6ee013f2950ae94" providerId="LiveId" clId="{74E0B7D8-867B-4A8F-AD29-CCF2ED6CE41F}" dt="2021-12-08T14:45:31.061" v="1936" actId="20577"/>
          <ac:spMkLst>
            <pc:docMk/>
            <pc:sldMk cId="3337278348" sldId="291"/>
            <ac:spMk id="2" creationId="{548A45F3-A0D9-44C6-A766-2F47C531B61D}"/>
          </ac:spMkLst>
        </pc:spChg>
        <pc:spChg chg="mod">
          <ac:chgData name="River Ramirez" userId="b6ee013f2950ae94" providerId="LiveId" clId="{74E0B7D8-867B-4A8F-AD29-CCF2ED6CE41F}" dt="2021-12-08T15:25:02.475" v="2991" actId="27636"/>
          <ac:spMkLst>
            <pc:docMk/>
            <pc:sldMk cId="3337278348" sldId="291"/>
            <ac:spMk id="3" creationId="{7C3E9CE6-8B60-431A-88EE-C49EA173A0F0}"/>
          </ac:spMkLst>
        </pc:spChg>
      </pc:sldChg>
      <pc:sldChg chg="modSp new mod">
        <pc:chgData name="River Ramirez" userId="b6ee013f2950ae94" providerId="LiveId" clId="{74E0B7D8-867B-4A8F-AD29-CCF2ED6CE41F}" dt="2022-03-18T15:24:56.959" v="4184" actId="20577"/>
        <pc:sldMkLst>
          <pc:docMk/>
          <pc:sldMk cId="3778423465" sldId="292"/>
        </pc:sldMkLst>
        <pc:spChg chg="mod">
          <ac:chgData name="River Ramirez" userId="b6ee013f2950ae94" providerId="LiveId" clId="{74E0B7D8-867B-4A8F-AD29-CCF2ED6CE41F}" dt="2021-12-08T14:48:57.490" v="1973" actId="20577"/>
          <ac:spMkLst>
            <pc:docMk/>
            <pc:sldMk cId="3778423465" sldId="292"/>
            <ac:spMk id="2" creationId="{7F199AC2-AD49-4253-A487-D20D08104F50}"/>
          </ac:spMkLst>
        </pc:spChg>
        <pc:spChg chg="mod">
          <ac:chgData name="River Ramirez" userId="b6ee013f2950ae94" providerId="LiveId" clId="{74E0B7D8-867B-4A8F-AD29-CCF2ED6CE41F}" dt="2022-03-18T15:24:56.959" v="4184" actId="20577"/>
          <ac:spMkLst>
            <pc:docMk/>
            <pc:sldMk cId="3778423465" sldId="292"/>
            <ac:spMk id="3" creationId="{96AF4A78-1B7B-44CC-954B-AF3265DB723A}"/>
          </ac:spMkLst>
        </pc:spChg>
      </pc:sldChg>
      <pc:sldChg chg="addSp modSp new mod setBg setClrOvrMap">
        <pc:chgData name="River Ramirez" userId="b6ee013f2950ae94" providerId="LiveId" clId="{74E0B7D8-867B-4A8F-AD29-CCF2ED6CE41F}" dt="2022-03-18T00:04:36.872" v="3546" actId="20578"/>
        <pc:sldMkLst>
          <pc:docMk/>
          <pc:sldMk cId="4048209624" sldId="293"/>
        </pc:sldMkLst>
        <pc:spChg chg="mod">
          <ac:chgData name="River Ramirez" userId="b6ee013f2950ae94" providerId="LiveId" clId="{74E0B7D8-867B-4A8F-AD29-CCF2ED6CE41F}" dt="2021-12-08T14:51:19.021" v="2011" actId="26606"/>
          <ac:spMkLst>
            <pc:docMk/>
            <pc:sldMk cId="4048209624" sldId="293"/>
            <ac:spMk id="2" creationId="{B2299683-EC31-4576-BC93-8214D8E44A0E}"/>
          </ac:spMkLst>
        </pc:spChg>
        <pc:spChg chg="mod">
          <ac:chgData name="River Ramirez" userId="b6ee013f2950ae94" providerId="LiveId" clId="{74E0B7D8-867B-4A8F-AD29-CCF2ED6CE41F}" dt="2022-03-18T00:04:36.872" v="3546" actId="20578"/>
          <ac:spMkLst>
            <pc:docMk/>
            <pc:sldMk cId="4048209624" sldId="293"/>
            <ac:spMk id="3" creationId="{0C34CEEA-55DB-4A66-B61E-4BACEFFC1BBA}"/>
          </ac:spMkLst>
        </pc:spChg>
        <pc:spChg chg="add">
          <ac:chgData name="River Ramirez" userId="b6ee013f2950ae94" providerId="LiveId" clId="{74E0B7D8-867B-4A8F-AD29-CCF2ED6CE41F}" dt="2021-12-08T14:51:19.021" v="2011" actId="26606"/>
          <ac:spMkLst>
            <pc:docMk/>
            <pc:sldMk cId="4048209624" sldId="293"/>
            <ac:spMk id="8" creationId="{7CFAC9FD-BAD6-47B4-9C11-BE23CEAC750B}"/>
          </ac:spMkLst>
        </pc:spChg>
        <pc:spChg chg="add">
          <ac:chgData name="River Ramirez" userId="b6ee013f2950ae94" providerId="LiveId" clId="{74E0B7D8-867B-4A8F-AD29-CCF2ED6CE41F}" dt="2021-12-08T14:51:19.021" v="2011" actId="26606"/>
          <ac:spMkLst>
            <pc:docMk/>
            <pc:sldMk cId="4048209624" sldId="293"/>
            <ac:spMk id="10" creationId="{45B67B9C-9B45-4084-9BB5-187071EE9A61}"/>
          </ac:spMkLst>
        </pc:spChg>
      </pc:sldChg>
      <pc:sldChg chg="modSp new mod">
        <pc:chgData name="River Ramirez" userId="b6ee013f2950ae94" providerId="LiveId" clId="{74E0B7D8-867B-4A8F-AD29-CCF2ED6CE41F}" dt="2022-03-18T15:07:10.495" v="4165" actId="255"/>
        <pc:sldMkLst>
          <pc:docMk/>
          <pc:sldMk cId="3841307410" sldId="294"/>
        </pc:sldMkLst>
        <pc:spChg chg="mod">
          <ac:chgData name="River Ramirez" userId="b6ee013f2950ae94" providerId="LiveId" clId="{74E0B7D8-867B-4A8F-AD29-CCF2ED6CE41F}" dt="2022-03-18T00:00:26.956" v="3515" actId="5793"/>
          <ac:spMkLst>
            <pc:docMk/>
            <pc:sldMk cId="3841307410" sldId="294"/>
            <ac:spMk id="2" creationId="{D56320AE-B01A-4E75-8B00-D1EC5348CAD1}"/>
          </ac:spMkLst>
        </pc:spChg>
        <pc:spChg chg="mod">
          <ac:chgData name="River Ramirez" userId="b6ee013f2950ae94" providerId="LiveId" clId="{74E0B7D8-867B-4A8F-AD29-CCF2ED6CE41F}" dt="2022-03-18T15:07:10.495" v="4165" actId="255"/>
          <ac:spMkLst>
            <pc:docMk/>
            <pc:sldMk cId="3841307410" sldId="294"/>
            <ac:spMk id="3" creationId="{F60CD76D-2AE6-4744-8F73-F2ADDB21229A}"/>
          </ac:spMkLst>
        </pc:spChg>
      </pc:sldChg>
      <pc:sldChg chg="addSp delSp modSp new mod setBg">
        <pc:chgData name="River Ramirez" userId="b6ee013f2950ae94" providerId="LiveId" clId="{74E0B7D8-867B-4A8F-AD29-CCF2ED6CE41F}" dt="2022-03-18T00:47:43.641" v="3575" actId="26606"/>
        <pc:sldMkLst>
          <pc:docMk/>
          <pc:sldMk cId="1205593627" sldId="295"/>
        </pc:sldMkLst>
        <pc:spChg chg="add mod">
          <ac:chgData name="River Ramirez" userId="b6ee013f2950ae94" providerId="LiveId" clId="{74E0B7D8-867B-4A8F-AD29-CCF2ED6CE41F}" dt="2022-03-18T00:47:43.641" v="3575" actId="26606"/>
          <ac:spMkLst>
            <pc:docMk/>
            <pc:sldMk cId="1205593627" sldId="295"/>
            <ac:spMk id="3" creationId="{1D2442F4-5D59-42E8-BB7C-F0454B859C72}"/>
          </ac:spMkLst>
        </pc:spChg>
        <pc:spChg chg="add">
          <ac:chgData name="River Ramirez" userId="b6ee013f2950ae94" providerId="LiveId" clId="{74E0B7D8-867B-4A8F-AD29-CCF2ED6CE41F}" dt="2022-03-18T00:47:43.641" v="3575" actId="26606"/>
          <ac:spMkLst>
            <pc:docMk/>
            <pc:sldMk cId="1205593627" sldId="295"/>
            <ac:spMk id="5" creationId="{D221F0D2-C3E4-45CA-9D1A-6440363925A7}"/>
          </ac:spMkLst>
        </pc:spChg>
        <pc:spChg chg="add del">
          <ac:chgData name="River Ramirez" userId="b6ee013f2950ae94" providerId="LiveId" clId="{74E0B7D8-867B-4A8F-AD29-CCF2ED6CE41F}" dt="2022-03-18T00:41:57.858" v="3570" actId="26606"/>
          <ac:spMkLst>
            <pc:docMk/>
            <pc:sldMk cId="1205593627" sldId="295"/>
            <ac:spMk id="8" creationId="{BD32A07D-C646-4CC0-BA93-76707E707231}"/>
          </ac:spMkLst>
        </pc:spChg>
        <pc:spChg chg="add del">
          <ac:chgData name="River Ramirez" userId="b6ee013f2950ae94" providerId="LiveId" clId="{74E0B7D8-867B-4A8F-AD29-CCF2ED6CE41F}" dt="2022-03-18T00:41:57.858" v="3570" actId="26606"/>
          <ac:spMkLst>
            <pc:docMk/>
            <pc:sldMk cId="1205593627" sldId="295"/>
            <ac:spMk id="10" creationId="{8CC8C250-11D6-479B-92E7-050911EB0854}"/>
          </ac:spMkLst>
        </pc:spChg>
        <pc:spChg chg="add del">
          <ac:chgData name="River Ramirez" userId="b6ee013f2950ae94" providerId="LiveId" clId="{74E0B7D8-867B-4A8F-AD29-CCF2ED6CE41F}" dt="2022-03-18T00:47:42.420" v="3572" actId="26606"/>
          <ac:spMkLst>
            <pc:docMk/>
            <pc:sldMk cId="1205593627" sldId="295"/>
            <ac:spMk id="12" creationId="{D221F0D2-C3E4-45CA-9D1A-6440363925A7}"/>
          </ac:spMkLst>
        </pc:spChg>
        <pc:picChg chg="add mod">
          <ac:chgData name="River Ramirez" userId="b6ee013f2950ae94" providerId="LiveId" clId="{74E0B7D8-867B-4A8F-AD29-CCF2ED6CE41F}" dt="2022-03-18T00:47:43.641" v="3575" actId="26606"/>
          <ac:picMkLst>
            <pc:docMk/>
            <pc:sldMk cId="1205593627" sldId="295"/>
            <ac:picMk id="2" creationId="{E94CD708-1DB6-49D0-B0A4-DFE4CBED73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3/24/2022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3/24/2022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861791" y="835383"/>
            <a:ext cx="3382832" cy="3499549"/>
          </a:xfrm>
        </p:spPr>
        <p:txBody>
          <a:bodyPr>
            <a:normAutofit/>
          </a:bodyPr>
          <a:lstStyle/>
          <a:p>
            <a:pPr algn="l"/>
            <a:r>
              <a:rPr lang="en-US" sz="3900"/>
              <a:t>Imperial Ambitions: Athenian Statecraft in the Use of Colonies and Cleruchies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861789" y="4334933"/>
            <a:ext cx="3382831" cy="1185333"/>
          </a:xfrm>
        </p:spPr>
        <p:txBody>
          <a:bodyPr>
            <a:normAutofit/>
          </a:bodyPr>
          <a:lstStyle/>
          <a:p>
            <a:pPr algn="l">
              <a:lnSpc>
                <a:spcPct val="100000"/>
              </a:lnSpc>
            </a:pPr>
            <a:r>
              <a:rPr lang="en-US" sz="1800">
                <a:solidFill>
                  <a:srgbClr val="C6CA53"/>
                </a:solidFill>
              </a:rPr>
              <a:t>By: River Ramirez</a:t>
            </a:r>
          </a:p>
          <a:p>
            <a:pPr algn="l">
              <a:lnSpc>
                <a:spcPct val="100000"/>
              </a:lnSpc>
            </a:pPr>
            <a:r>
              <a:rPr lang="en-US" sz="1800">
                <a:solidFill>
                  <a:srgbClr val="C6CA53"/>
                </a:solidFill>
              </a:rPr>
              <a:t>University of Arizona </a:t>
            </a:r>
          </a:p>
          <a:p>
            <a:pPr algn="l">
              <a:lnSpc>
                <a:spcPct val="100000"/>
              </a:lnSpc>
            </a:pPr>
            <a:r>
              <a:rPr lang="en-US" sz="1800">
                <a:solidFill>
                  <a:srgbClr val="C6CA53"/>
                </a:solidFill>
              </a:rPr>
              <a:t>riverramirez@email.arizona.edu</a:t>
            </a:r>
          </a:p>
        </p:txBody>
      </p:sp>
      <p:sp>
        <p:nvSpPr>
          <p:cNvPr id="110" name="Rectangle 109">
            <a:extLst>
              <a:ext uri="{FF2B5EF4-FFF2-40B4-BE49-F238E27FC236}">
                <a16:creationId xmlns:a16="http://schemas.microsoft.com/office/drawing/2014/main" id="{A6D87845-294F-40CB-BC48-46455460D2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5671" y="0"/>
            <a:ext cx="753632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F0962FF-0D9E-4D97-A161-51AD4FCE6D34}"/>
              </a:ext>
            </a:extLst>
          </p:cNvPr>
          <p:cNvPicPr>
            <a:picLocks noChangeAspect="1"/>
          </p:cNvPicPr>
          <p:nvPr/>
        </p:nvPicPr>
        <p:blipFill>
          <a:blip r:embed="rId4"/>
          <a:stretch>
            <a:fillRect/>
          </a:stretch>
        </p:blipFill>
        <p:spPr>
          <a:xfrm>
            <a:off x="5324315" y="973174"/>
            <a:ext cx="6197668" cy="4911651"/>
          </a:xfrm>
          <a:prstGeom prst="rect">
            <a:avLst/>
          </a:prstGeom>
        </p:spPr>
      </p:pic>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6AEB-70F1-4754-B305-B26233E0BEFF}"/>
              </a:ext>
            </a:extLst>
          </p:cNvPr>
          <p:cNvSpPr>
            <a:spLocks noGrp="1"/>
          </p:cNvSpPr>
          <p:nvPr>
            <p:ph type="title"/>
          </p:nvPr>
        </p:nvSpPr>
        <p:spPr/>
        <p:txBody>
          <a:bodyPr>
            <a:normAutofit fontScale="90000"/>
          </a:bodyPr>
          <a:lstStyle/>
          <a:p>
            <a:r>
              <a:rPr lang="en-US" dirty="0"/>
              <a:t>Eion and The Economic Character of Athenian </a:t>
            </a:r>
            <a:r>
              <a:rPr lang="en-US" i="1" dirty="0"/>
              <a:t>Arche</a:t>
            </a:r>
            <a:r>
              <a:rPr lang="en-US" dirty="0"/>
              <a:t> </a:t>
            </a:r>
          </a:p>
        </p:txBody>
      </p:sp>
      <p:sp>
        <p:nvSpPr>
          <p:cNvPr id="3" name="Content Placeholder 2">
            <a:extLst>
              <a:ext uri="{FF2B5EF4-FFF2-40B4-BE49-F238E27FC236}">
                <a16:creationId xmlns:a16="http://schemas.microsoft.com/office/drawing/2014/main" id="{3A01054F-4096-4CBA-AD17-D3AF91C4CC07}"/>
              </a:ext>
            </a:extLst>
          </p:cNvPr>
          <p:cNvSpPr>
            <a:spLocks noGrp="1"/>
          </p:cNvSpPr>
          <p:nvPr>
            <p:ph idx="1"/>
          </p:nvPr>
        </p:nvSpPr>
        <p:spPr/>
        <p:txBody>
          <a:bodyPr/>
          <a:lstStyle/>
          <a:p>
            <a:r>
              <a:rPr lang="en-US" dirty="0"/>
              <a:t>Eion: Lucrative port on Strymon river with internal access to Thrace, export of timber and silver. </a:t>
            </a:r>
          </a:p>
          <a:p>
            <a:r>
              <a:rPr lang="en-US" dirty="0"/>
              <a:t>Under pretext of fighting Persians, Cimon uses funds of Delian League to take control. </a:t>
            </a:r>
          </a:p>
          <a:p>
            <a:pPr lvl="1"/>
            <a:r>
              <a:rPr lang="en-US" dirty="0"/>
              <a:t>Athens subsequently subsumes Thasian </a:t>
            </a:r>
            <a:r>
              <a:rPr lang="en-US" i="1" dirty="0"/>
              <a:t>Peraia</a:t>
            </a:r>
            <a:r>
              <a:rPr lang="en-US" dirty="0"/>
              <a:t> </a:t>
            </a:r>
          </a:p>
          <a:p>
            <a:r>
              <a:rPr lang="en-US" dirty="0"/>
              <a:t>From the beginning then, Athenian imperial ambitions were economically motivated. </a:t>
            </a:r>
          </a:p>
          <a:p>
            <a:r>
              <a:rPr lang="en-US" dirty="0"/>
              <a:t>Cimon’s familial relations, Mann’s IEMP, and legitimization in the use of force. </a:t>
            </a:r>
          </a:p>
        </p:txBody>
      </p:sp>
    </p:spTree>
    <p:extLst>
      <p:ext uri="{BB962C8B-B14F-4D97-AF65-F5344CB8AC3E}">
        <p14:creationId xmlns:p14="http://schemas.microsoft.com/office/powerpoint/2010/main" val="115441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3B7ED7-7A78-44A5-B2CD-2FBFA0B095A9}"/>
              </a:ext>
            </a:extLst>
          </p:cNvPr>
          <p:cNvPicPr>
            <a:picLocks noChangeAspect="1"/>
          </p:cNvPicPr>
          <p:nvPr/>
        </p:nvPicPr>
        <p:blipFill>
          <a:blip r:embed="rId2"/>
          <a:stretch>
            <a:fillRect/>
          </a:stretch>
        </p:blipFill>
        <p:spPr>
          <a:xfrm>
            <a:off x="1264535" y="150225"/>
            <a:ext cx="9662929" cy="6557550"/>
          </a:xfrm>
          <a:prstGeom prst="rect">
            <a:avLst/>
          </a:prstGeom>
        </p:spPr>
      </p:pic>
      <p:sp>
        <p:nvSpPr>
          <p:cNvPr id="3" name="Arrow: Right 2">
            <a:extLst>
              <a:ext uri="{FF2B5EF4-FFF2-40B4-BE49-F238E27FC236}">
                <a16:creationId xmlns:a16="http://schemas.microsoft.com/office/drawing/2014/main" id="{8B9E7491-2333-476E-90C4-C8DB7B99362B}"/>
              </a:ext>
            </a:extLst>
          </p:cNvPr>
          <p:cNvSpPr/>
          <p:nvPr/>
        </p:nvSpPr>
        <p:spPr>
          <a:xfrm rot="13630984">
            <a:off x="8487053" y="3169330"/>
            <a:ext cx="862467" cy="357326"/>
          </a:xfrm>
          <a:prstGeom prst="rightArrow">
            <a:avLst/>
          </a:prstGeom>
          <a:solidFill>
            <a:srgbClr val="FF0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97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45F3-A0D9-44C6-A766-2F47C531B61D}"/>
              </a:ext>
            </a:extLst>
          </p:cNvPr>
          <p:cNvSpPr>
            <a:spLocks noGrp="1"/>
          </p:cNvSpPr>
          <p:nvPr>
            <p:ph type="title"/>
          </p:nvPr>
        </p:nvSpPr>
        <p:spPr/>
        <p:txBody>
          <a:bodyPr/>
          <a:lstStyle/>
          <a:p>
            <a:r>
              <a:rPr lang="en-US" dirty="0"/>
              <a:t>Amphipolis </a:t>
            </a:r>
          </a:p>
        </p:txBody>
      </p:sp>
      <p:sp>
        <p:nvSpPr>
          <p:cNvPr id="3" name="Content Placeholder 2">
            <a:extLst>
              <a:ext uri="{FF2B5EF4-FFF2-40B4-BE49-F238E27FC236}">
                <a16:creationId xmlns:a16="http://schemas.microsoft.com/office/drawing/2014/main" id="{7C3E9CE6-8B60-431A-88EE-C49EA173A0F0}"/>
              </a:ext>
            </a:extLst>
          </p:cNvPr>
          <p:cNvSpPr>
            <a:spLocks noGrp="1"/>
          </p:cNvSpPr>
          <p:nvPr>
            <p:ph idx="1"/>
          </p:nvPr>
        </p:nvSpPr>
        <p:spPr/>
        <p:txBody>
          <a:bodyPr>
            <a:normAutofit fontScale="85000" lnSpcReduction="20000"/>
          </a:bodyPr>
          <a:lstStyle/>
          <a:p>
            <a:r>
              <a:rPr lang="en-US" dirty="0"/>
              <a:t>Similar to Eion, located just up the River Strymon</a:t>
            </a:r>
          </a:p>
          <a:p>
            <a:r>
              <a:rPr lang="en-US" i="1" dirty="0"/>
              <a:t>Oikist: </a:t>
            </a:r>
            <a:r>
              <a:rPr lang="en-US" dirty="0"/>
              <a:t>Hagnon</a:t>
            </a:r>
          </a:p>
          <a:p>
            <a:pPr lvl="1"/>
            <a:r>
              <a:rPr lang="en-US" dirty="0"/>
              <a:t>Instituted democracy</a:t>
            </a:r>
          </a:p>
          <a:p>
            <a:pPr lvl="1"/>
            <a:r>
              <a:rPr lang="en-US" dirty="0"/>
              <a:t>Returned to Athens in time to be </a:t>
            </a:r>
            <a:r>
              <a:rPr lang="en-US" i="1" dirty="0"/>
              <a:t>strategos </a:t>
            </a:r>
            <a:r>
              <a:rPr lang="en-US" dirty="0"/>
              <a:t>in 430. </a:t>
            </a:r>
          </a:p>
          <a:p>
            <a:r>
              <a:rPr lang="en-US" dirty="0"/>
              <a:t>Collective action in Democracy</a:t>
            </a:r>
          </a:p>
          <a:p>
            <a:pPr lvl="1"/>
            <a:r>
              <a:rPr lang="en-US" dirty="0"/>
              <a:t>“[A]</a:t>
            </a:r>
            <a:r>
              <a:rPr lang="en-US" dirty="0" err="1"/>
              <a:t>lthough</a:t>
            </a:r>
            <a:r>
              <a:rPr lang="en-US" dirty="0"/>
              <a:t> a democratic political system should ideally provide politicians with good reasons for supplying public goods desired by citizens whose votes they need to stay in office, in reality the combination of the information asymmetry and the influence asymmetry between members of internal and external constituencies gives politicians an incentive to respond to the particular interests of some politically useful citizens rather than to the general interests of the public as a whole.” (Geddes 1994, 41). </a:t>
            </a:r>
          </a:p>
          <a:p>
            <a:r>
              <a:rPr lang="en-US" dirty="0"/>
              <a:t>Shortcomings of the “Mixed Colony”</a:t>
            </a:r>
          </a:p>
        </p:txBody>
      </p:sp>
    </p:spTree>
    <p:extLst>
      <p:ext uri="{BB962C8B-B14F-4D97-AF65-F5344CB8AC3E}">
        <p14:creationId xmlns:p14="http://schemas.microsoft.com/office/powerpoint/2010/main" val="333727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AC2-AD49-4253-A487-D20D08104F50}"/>
              </a:ext>
            </a:extLst>
          </p:cNvPr>
          <p:cNvSpPr>
            <a:spLocks noGrp="1"/>
          </p:cNvSpPr>
          <p:nvPr>
            <p:ph type="title"/>
          </p:nvPr>
        </p:nvSpPr>
        <p:spPr/>
        <p:txBody>
          <a:bodyPr/>
          <a:lstStyle/>
          <a:p>
            <a:r>
              <a:rPr lang="en-US" dirty="0"/>
              <a:t>The Athenian Cleruchy </a:t>
            </a:r>
          </a:p>
        </p:txBody>
      </p:sp>
      <p:sp>
        <p:nvSpPr>
          <p:cNvPr id="3" name="Content Placeholder 2">
            <a:extLst>
              <a:ext uri="{FF2B5EF4-FFF2-40B4-BE49-F238E27FC236}">
                <a16:creationId xmlns:a16="http://schemas.microsoft.com/office/drawing/2014/main" id="{96AF4A78-1B7B-44CC-954B-AF3265DB723A}"/>
              </a:ext>
            </a:extLst>
          </p:cNvPr>
          <p:cNvSpPr>
            <a:spLocks noGrp="1"/>
          </p:cNvSpPr>
          <p:nvPr>
            <p:ph idx="1"/>
          </p:nvPr>
        </p:nvSpPr>
        <p:spPr/>
        <p:txBody>
          <a:bodyPr/>
          <a:lstStyle/>
          <a:p>
            <a:r>
              <a:rPr lang="en-US" dirty="0"/>
              <a:t>Definition: An establishment of Athenian citizens abroad. </a:t>
            </a:r>
          </a:p>
          <a:p>
            <a:r>
              <a:rPr lang="en-US" dirty="0"/>
              <a:t>Mytilene on island of Lesbos</a:t>
            </a:r>
          </a:p>
          <a:p>
            <a:pPr lvl="1"/>
            <a:r>
              <a:rPr lang="en-US" dirty="0"/>
              <a:t>According to Thucydides, Athenians crushed a revolt in 427 BC. </a:t>
            </a:r>
          </a:p>
          <a:p>
            <a:pPr lvl="1"/>
            <a:r>
              <a:rPr lang="en-US" dirty="0"/>
              <a:t>Land divided into 3,000 lots (300 for the gods, 2,700 for cleruchs)</a:t>
            </a:r>
          </a:p>
          <a:p>
            <a:pPr lvl="1"/>
            <a:r>
              <a:rPr lang="en-US" dirty="0"/>
              <a:t>Lots worked by natives paying yearly rent of 2 minae per lot. </a:t>
            </a:r>
          </a:p>
          <a:p>
            <a:r>
              <a:rPr lang="en-US" dirty="0"/>
              <a:t>Athenian coercive control of native inhabitants (perhaps equitable to condition of slavery)</a:t>
            </a:r>
          </a:p>
          <a:p>
            <a:pPr lvl="1"/>
            <a:endParaRPr lang="en-US" dirty="0"/>
          </a:p>
        </p:txBody>
      </p:sp>
    </p:spTree>
    <p:extLst>
      <p:ext uri="{BB962C8B-B14F-4D97-AF65-F5344CB8AC3E}">
        <p14:creationId xmlns:p14="http://schemas.microsoft.com/office/powerpoint/2010/main" val="377842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20AE-B01A-4E75-8B00-D1EC5348CAD1}"/>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60CD76D-2AE6-4744-8F73-F2ADDB21229A}"/>
              </a:ext>
            </a:extLst>
          </p:cNvPr>
          <p:cNvSpPr>
            <a:spLocks noGrp="1"/>
          </p:cNvSpPr>
          <p:nvPr>
            <p:ph idx="1"/>
          </p:nvPr>
        </p:nvSpPr>
        <p:spPr/>
        <p:txBody>
          <a:bodyPr/>
          <a:lstStyle/>
          <a:p>
            <a:r>
              <a:rPr lang="en-US" sz="3200" dirty="0"/>
              <a:t>Athens initially appears  as a paradigm collective state. </a:t>
            </a:r>
          </a:p>
          <a:p>
            <a:r>
              <a:rPr lang="en-US" sz="3200" dirty="0"/>
              <a:t>By applying collective action theory, we may re-focus our attention to the periphery of the Athenian state. </a:t>
            </a:r>
          </a:p>
          <a:p>
            <a:r>
              <a:rPr lang="en-US" sz="3200" dirty="0"/>
              <a:t>Doing so allows us to view the more coercive elements of Athenian policy. </a:t>
            </a:r>
          </a:p>
          <a:p>
            <a:endParaRPr lang="en-US" dirty="0"/>
          </a:p>
        </p:txBody>
      </p:sp>
    </p:spTree>
    <p:extLst>
      <p:ext uri="{BB962C8B-B14F-4D97-AF65-F5344CB8AC3E}">
        <p14:creationId xmlns:p14="http://schemas.microsoft.com/office/powerpoint/2010/main" val="3841307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99683-EC31-4576-BC93-8214D8E44A0E}"/>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Bibliography </a:t>
            </a:r>
          </a:p>
        </p:txBody>
      </p:sp>
      <p:sp>
        <p:nvSpPr>
          <p:cNvPr id="3" name="Content Placeholder 2">
            <a:extLst>
              <a:ext uri="{FF2B5EF4-FFF2-40B4-BE49-F238E27FC236}">
                <a16:creationId xmlns:a16="http://schemas.microsoft.com/office/drawing/2014/main" id="{0C34CEEA-55DB-4A66-B61E-4BACEFFC1BBA}"/>
              </a:ext>
            </a:extLst>
          </p:cNvPr>
          <p:cNvSpPr>
            <a:spLocks noGrp="1"/>
          </p:cNvSpPr>
          <p:nvPr>
            <p:ph idx="1"/>
          </p:nvPr>
        </p:nvSpPr>
        <p:spPr>
          <a:xfrm>
            <a:off x="4900474" y="195309"/>
            <a:ext cx="7084380" cy="6587231"/>
          </a:xfrm>
          <a:effectLst/>
        </p:spPr>
        <p:txBody>
          <a:bodyPr anchor="ctr">
            <a:normAutofit lnSpcReduction="10000"/>
          </a:bodyPr>
          <a:lstStyle/>
          <a:p>
            <a:pPr marL="0" marR="0">
              <a:lnSpc>
                <a:spcPct val="100000"/>
              </a:lnSpc>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Axelrod</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Robert M. 1984.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Evolution of Cooperation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New York: Basic Books.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Blanton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Richard and Lane Fargher. 2009. “Collective Action in the Evolution of Pre-Modern States.”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Social Evolution &amp; History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8:133-166.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2008. Collective Action in the Formation of Pre-Modern States. New York: Springer.</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Bolmarcich</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Sarah. 2015. "Interstate Relations, Colonization, and Empire among Greek Participatory Communities." In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 Companion to Greek Democracy and the Roman Republic,</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edited by D. Hammer, 311-28. Chichester, UK: Wiley-Blackwell.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Brunt</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P.A. 1966. “Athenian Settlements Abroad in the Fifth Century B.C.” In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Ancient Society and Institutions. Studies Presented to Victor Ehrenberg on his 75th Birthday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edited by E. Badian, 71-92. Oxford.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Finley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M.I. 1982. “The Fifth-Century Empire: A Balance-Sheet.” In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Imperialism in the Ancient World</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edited by P.D.A. Garnsey and C.R. Whittaker, 103-26. Cambridge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Fleury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Eric A. 2020. “Daring and Deliberation: Virtue, Rhetoric, and Diplomacy in Thucydides’ Account of the Athenian Empire.”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Journal of International Political Theory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16, no. 3: 270–86.</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Geddes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Barbara. 1994.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Politician’s Dilemma: Building State Capacity in Latin America</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California Series on Social Choice and Political Economy. Berkeley: University of California Press.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    Graham</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 John. 1983.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Colony and Mother City in Ancient Greece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2nd ed. Chicago: Ares.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Hansen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Ove. 1999. "The Athenian Colony of Brea = Amphipolis?"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Hermes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127 (1): 121.</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Kagan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Donald. 2013. "The Consolidation of the Empire." In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Outbreak of the Peloponnesian War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179-92. Ithaca, NY: Cornell University Press.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Kallet</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Lisa. 2013. “The Origins of the Athenian Economic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ἀρχή</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Journal of Hellenic Studies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133: 43-60.</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2005. “Wealth, Power, and Prestige: Athens at Home and Abroad.” In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Parthenon: From Antiquity to the Present</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edited by Jenifer Neils, p.34-65. Cambridge:</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Cambridge University Press.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Meiggs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Russell and David Lewis. 1988.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 Selection of Greek Historical Inscriptions to the End of the Fifth Century B.C.</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Rev. ed. Oxford: Oxford University Press.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Meiggs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Russell. 1972.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Athenian Empire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Oxford: Oxford University Press.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Ober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Josiah. 2008.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Democracy and Knowledge: Innovation and Learning in Classical Athens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Princeton: Princeton University Press.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Thurston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T.L. 2018. “There Is No Means by Which I Live: Livelihood and Power at the Margins of the State.”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Archeological Papers of the American Anthropological Association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29: 99-119.</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Zelnick-Abramovitz</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R. 2004. “ Settlers and Dispossessed in the Athenian Empire.”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Mnemosyne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57 no.3: 325-45.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900" dirty="0"/>
          </a:p>
        </p:txBody>
      </p:sp>
    </p:spTree>
    <p:extLst>
      <p:ext uri="{BB962C8B-B14F-4D97-AF65-F5344CB8AC3E}">
        <p14:creationId xmlns:p14="http://schemas.microsoft.com/office/powerpoint/2010/main" val="404820962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4CD708-1DB6-49D0-B0A4-DFE4CBED737D}"/>
              </a:ext>
            </a:extLst>
          </p:cNvPr>
          <p:cNvPicPr>
            <a:picLocks noChangeAspect="1"/>
          </p:cNvPicPr>
          <p:nvPr/>
        </p:nvPicPr>
        <p:blipFill rotWithShape="1">
          <a:blip r:embed="rId3">
            <a:alphaModFix/>
          </a:blip>
          <a:srcRect t="12792" b="12208"/>
          <a:stretch/>
        </p:blipFill>
        <p:spPr>
          <a:xfrm>
            <a:off x="20" y="10"/>
            <a:ext cx="12191980" cy="6857990"/>
          </a:xfrm>
          <a:prstGeom prst="rect">
            <a:avLst/>
          </a:prstGeom>
        </p:spPr>
      </p:pic>
      <p:sp>
        <p:nvSpPr>
          <p:cNvPr id="5" name="Rectangle 7">
            <a:extLst>
              <a:ext uri="{FF2B5EF4-FFF2-40B4-BE49-F238E27FC236}">
                <a16:creationId xmlns:a16="http://schemas.microsoft.com/office/drawing/2014/main" id="{D221F0D2-C3E4-45CA-9D1A-644036392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37549"/>
            <a:ext cx="12191999" cy="5058137"/>
          </a:xfrm>
          <a:prstGeom prst="rect">
            <a:avLst/>
          </a:prstGeom>
          <a:gradFill flip="none" rotWithShape="1">
            <a:gsLst>
              <a:gs pos="50000">
                <a:schemeClr val="bg1">
                  <a:alpha val="30000"/>
                </a:schemeClr>
              </a:gs>
              <a:gs pos="80000">
                <a:schemeClr val="bg1">
                  <a:alpha val="15000"/>
                </a:schemeClr>
              </a:gs>
              <a:gs pos="0">
                <a:schemeClr val="bg1">
                  <a:alpha val="0"/>
                </a:schemeClr>
              </a:gs>
              <a:gs pos="20000">
                <a:schemeClr val="bg1">
                  <a:alpha val="1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2442F4-5D59-42E8-BB7C-F0454B859C72}"/>
              </a:ext>
            </a:extLst>
          </p:cNvPr>
          <p:cNvSpPr txBox="1"/>
          <p:nvPr/>
        </p:nvSpPr>
        <p:spPr>
          <a:xfrm>
            <a:off x="1370693" y="1769540"/>
            <a:ext cx="9440034" cy="1828801"/>
          </a:xfrm>
          <a:prstGeom prst="rect">
            <a:avLst/>
          </a:prstGeom>
        </p:spPr>
        <p:txBody>
          <a:bodyPr vert="horz" lIns="91440" tIns="45720" rIns="91440" bIns="45720" rtlCol="0" anchor="b">
            <a:normAutofit/>
          </a:bodyPr>
          <a:lstStyle/>
          <a:p>
            <a:pPr algn="ctr" defTabSz="457200">
              <a:spcBef>
                <a:spcPct val="0"/>
              </a:spcBef>
              <a:spcAft>
                <a:spcPts val="600"/>
              </a:spcAft>
            </a:pPr>
            <a:r>
              <a:rPr lang="en-US" sz="5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Questions </a:t>
            </a:r>
          </a:p>
        </p:txBody>
      </p:sp>
    </p:spTree>
    <p:extLst>
      <p:ext uri="{BB962C8B-B14F-4D97-AF65-F5344CB8AC3E}">
        <p14:creationId xmlns:p14="http://schemas.microsoft.com/office/powerpoint/2010/main" val="1205593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CF7650-7342-48D6-999E-174C77B5F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799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B2D286E-2458-46AD-B49E-911912F70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2249EC5-09A1-4C5D-99B7-558BD660934E}"/>
              </a:ext>
            </a:extLst>
          </p:cNvPr>
          <p:cNvPicPr>
            <a:picLocks noChangeAspect="1"/>
          </p:cNvPicPr>
          <p:nvPr/>
        </p:nvPicPr>
        <p:blipFill>
          <a:blip r:embed="rId3"/>
          <a:stretch>
            <a:fillRect/>
          </a:stretch>
        </p:blipFill>
        <p:spPr>
          <a:xfrm>
            <a:off x="3310467" y="643467"/>
            <a:ext cx="5571066" cy="5571066"/>
          </a:xfrm>
          <a:prstGeom prst="rect">
            <a:avLst/>
          </a:prstGeom>
        </p:spPr>
      </p:pic>
    </p:spTree>
    <p:extLst>
      <p:ext uri="{BB962C8B-B14F-4D97-AF65-F5344CB8AC3E}">
        <p14:creationId xmlns:p14="http://schemas.microsoft.com/office/powerpoint/2010/main" val="283854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57EF2-7397-448C-8331-85EFF88B4A6E}"/>
              </a:ext>
            </a:extLst>
          </p:cNvPr>
          <p:cNvSpPr>
            <a:spLocks noGrp="1"/>
          </p:cNvSpPr>
          <p:nvPr>
            <p:ph type="title"/>
          </p:nvPr>
        </p:nvSpPr>
        <p:spPr/>
        <p:txBody>
          <a:bodyPr/>
          <a:lstStyle/>
          <a:p>
            <a:r>
              <a:rPr lang="en-US" sz="5400" dirty="0"/>
              <a:t>Collective Action Theory</a:t>
            </a:r>
            <a:r>
              <a:rPr lang="en-US" dirty="0"/>
              <a:t> </a:t>
            </a:r>
          </a:p>
        </p:txBody>
      </p:sp>
      <p:sp>
        <p:nvSpPr>
          <p:cNvPr id="3" name="Content Placeholder 2">
            <a:extLst>
              <a:ext uri="{FF2B5EF4-FFF2-40B4-BE49-F238E27FC236}">
                <a16:creationId xmlns:a16="http://schemas.microsoft.com/office/drawing/2014/main" id="{8EFECBC9-19FA-4282-A9B5-85A495C97749}"/>
              </a:ext>
            </a:extLst>
          </p:cNvPr>
          <p:cNvSpPr>
            <a:spLocks noGrp="1"/>
          </p:cNvSpPr>
          <p:nvPr>
            <p:ph idx="1"/>
          </p:nvPr>
        </p:nvSpPr>
        <p:spPr/>
        <p:txBody>
          <a:bodyPr>
            <a:normAutofit lnSpcReduction="10000"/>
          </a:bodyPr>
          <a:lstStyle/>
          <a:p>
            <a:r>
              <a:rPr lang="en-US" sz="2400" dirty="0"/>
              <a:t>Blanton and Fargher: If agents (taxpayers) produce little revenue internally, then principals (rulers) provide less and exert more control. Opposite is also true. </a:t>
            </a:r>
          </a:p>
          <a:p>
            <a:r>
              <a:rPr lang="en-US" sz="2400" dirty="0"/>
              <a:t>Application to 5</a:t>
            </a:r>
            <a:r>
              <a:rPr lang="en-US" sz="2400" baseline="30000" dirty="0"/>
              <a:t>th</a:t>
            </a:r>
            <a:r>
              <a:rPr lang="en-US" sz="2400" dirty="0"/>
              <a:t> c BC Athens: It appears that Athenian revenues were largely external, so how was Athens so cooperative and collective? </a:t>
            </a:r>
          </a:p>
          <a:p>
            <a:r>
              <a:rPr lang="en-US" sz="2400" dirty="0"/>
              <a:t>Answer: Innovation in the use of colonies and cleruchies. </a:t>
            </a:r>
          </a:p>
          <a:p>
            <a:r>
              <a:rPr lang="en-US" sz="2400" dirty="0"/>
              <a:t>Consider also: </a:t>
            </a:r>
          </a:p>
          <a:p>
            <a:pPr lvl="1"/>
            <a:r>
              <a:rPr lang="en-US" sz="2200" dirty="0"/>
              <a:t>Collective action in a democracy </a:t>
            </a:r>
          </a:p>
          <a:p>
            <a:pPr lvl="1"/>
            <a:r>
              <a:rPr lang="en-US" sz="2200" dirty="0"/>
              <a:t>Theories of power: Weber and Mann (IEMP) </a:t>
            </a:r>
          </a:p>
        </p:txBody>
      </p:sp>
    </p:spTree>
    <p:extLst>
      <p:ext uri="{BB962C8B-B14F-4D97-AF65-F5344CB8AC3E}">
        <p14:creationId xmlns:p14="http://schemas.microsoft.com/office/powerpoint/2010/main" val="383445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95CB840F-8E41-4CA5-B79B-25CC80AD2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B016C-CCD6-4A43-909E-DA15566D056E}"/>
              </a:ext>
            </a:extLst>
          </p:cNvPr>
          <p:cNvSpPr>
            <a:spLocks noGrp="1"/>
          </p:cNvSpPr>
          <p:nvPr>
            <p:ph type="title"/>
          </p:nvPr>
        </p:nvSpPr>
        <p:spPr>
          <a:xfrm>
            <a:off x="913796" y="643465"/>
            <a:ext cx="3382638" cy="1370605"/>
          </a:xfrm>
        </p:spPr>
        <p:txBody>
          <a:bodyPr vert="horz" lIns="91440" tIns="45720" rIns="91440" bIns="45720" rtlCol="0" anchor="ctr">
            <a:normAutofit/>
          </a:bodyPr>
          <a:lstStyle/>
          <a:p>
            <a:pPr algn="l"/>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The Successful Athenian State</a:t>
            </a:r>
          </a:p>
        </p:txBody>
      </p:sp>
      <p:sp>
        <p:nvSpPr>
          <p:cNvPr id="3" name="Content Placeholder 2">
            <a:extLst>
              <a:ext uri="{FF2B5EF4-FFF2-40B4-BE49-F238E27FC236}">
                <a16:creationId xmlns:a16="http://schemas.microsoft.com/office/drawing/2014/main" id="{EF04574E-C708-496A-85AD-F63C223585E2}"/>
              </a:ext>
            </a:extLst>
          </p:cNvPr>
          <p:cNvSpPr>
            <a:spLocks noGrp="1"/>
          </p:cNvSpPr>
          <p:nvPr>
            <p:ph sz="half" idx="1"/>
          </p:nvPr>
        </p:nvSpPr>
        <p:spPr>
          <a:xfrm>
            <a:off x="913796" y="2247153"/>
            <a:ext cx="3358084" cy="3544046"/>
          </a:xfrm>
        </p:spPr>
        <p:txBody>
          <a:bodyPr vert="horz" lIns="91440" tIns="45720" rIns="91440" bIns="45720" rtlCol="0" anchor="t">
            <a:normAutofit/>
          </a:bodyPr>
          <a:lstStyle/>
          <a:p>
            <a:r>
              <a:rPr lang="en-US" sz="2000" dirty="0"/>
              <a:t>Cooperation leads to more success (Prisoner’s Dilemma)</a:t>
            </a:r>
          </a:p>
          <a:p>
            <a:r>
              <a:rPr lang="en-US" sz="2000" dirty="0"/>
              <a:t>See Ober (2008) and Athenian “aggregate flourishing” </a:t>
            </a:r>
          </a:p>
          <a:p>
            <a:r>
              <a:rPr lang="en-US" sz="2000" dirty="0"/>
              <a:t>Athenian state: 2,500 sq. km. 250,000 people. </a:t>
            </a:r>
          </a:p>
        </p:txBody>
      </p:sp>
      <p:pic>
        <p:nvPicPr>
          <p:cNvPr id="5" name="Content Placeholder 4">
            <a:extLst>
              <a:ext uri="{FF2B5EF4-FFF2-40B4-BE49-F238E27FC236}">
                <a16:creationId xmlns:a16="http://schemas.microsoft.com/office/drawing/2014/main" id="{167F0E0E-74AE-447E-AE56-918945C5BE9B}"/>
              </a:ext>
            </a:extLst>
          </p:cNvPr>
          <p:cNvPicPr>
            <a:picLocks noGrp="1" noChangeAspect="1"/>
          </p:cNvPicPr>
          <p:nvPr>
            <p:ph sz="half" idx="2"/>
          </p:nvPr>
        </p:nvPicPr>
        <p:blipFill>
          <a:blip r:embed="rId3"/>
          <a:stretch>
            <a:fillRect/>
          </a:stretch>
        </p:blipFill>
        <p:spPr>
          <a:xfrm>
            <a:off x="4915348" y="1476122"/>
            <a:ext cx="6633184" cy="3482421"/>
          </a:xfrm>
          <a:prstGeom prst="rect">
            <a:avLst/>
          </a:prstGeom>
        </p:spPr>
      </p:pic>
    </p:spTree>
    <p:extLst>
      <p:ext uri="{BB962C8B-B14F-4D97-AF65-F5344CB8AC3E}">
        <p14:creationId xmlns:p14="http://schemas.microsoft.com/office/powerpoint/2010/main" val="2806017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DF108-6E47-44B3-9A06-5492D4EFF3FA}"/>
              </a:ext>
            </a:extLst>
          </p:cNvPr>
          <p:cNvSpPr>
            <a:spLocks noGrp="1"/>
          </p:cNvSpPr>
          <p:nvPr>
            <p:ph type="title"/>
          </p:nvPr>
        </p:nvSpPr>
        <p:spPr/>
        <p:txBody>
          <a:bodyPr/>
          <a:lstStyle/>
          <a:p>
            <a:r>
              <a:rPr lang="en-US" dirty="0"/>
              <a:t>Estimating Revenues </a:t>
            </a:r>
          </a:p>
        </p:txBody>
      </p:sp>
      <p:sp>
        <p:nvSpPr>
          <p:cNvPr id="3" name="Text Placeholder 2">
            <a:extLst>
              <a:ext uri="{FF2B5EF4-FFF2-40B4-BE49-F238E27FC236}">
                <a16:creationId xmlns:a16="http://schemas.microsoft.com/office/drawing/2014/main" id="{6D383799-8590-4326-9151-E20F2AC44AE8}"/>
              </a:ext>
            </a:extLst>
          </p:cNvPr>
          <p:cNvSpPr>
            <a:spLocks noGrp="1"/>
          </p:cNvSpPr>
          <p:nvPr>
            <p:ph type="body" idx="1"/>
          </p:nvPr>
        </p:nvSpPr>
        <p:spPr/>
        <p:txBody>
          <a:bodyPr/>
          <a:lstStyle/>
          <a:p>
            <a:r>
              <a:rPr lang="en-US" dirty="0"/>
              <a:t>Internal </a:t>
            </a:r>
          </a:p>
        </p:txBody>
      </p:sp>
      <p:sp>
        <p:nvSpPr>
          <p:cNvPr id="4" name="Content Placeholder 3">
            <a:extLst>
              <a:ext uri="{FF2B5EF4-FFF2-40B4-BE49-F238E27FC236}">
                <a16:creationId xmlns:a16="http://schemas.microsoft.com/office/drawing/2014/main" id="{1AEB0D63-58F7-4F9F-A39F-9AB02C4CAFD9}"/>
              </a:ext>
            </a:extLst>
          </p:cNvPr>
          <p:cNvSpPr>
            <a:spLocks noGrp="1"/>
          </p:cNvSpPr>
          <p:nvPr>
            <p:ph sz="half" idx="2"/>
          </p:nvPr>
        </p:nvSpPr>
        <p:spPr/>
        <p:txBody>
          <a:bodyPr/>
          <a:lstStyle/>
          <a:p>
            <a:r>
              <a:rPr lang="en-US" dirty="0"/>
              <a:t>Laureion Silver Mines </a:t>
            </a:r>
          </a:p>
          <a:p>
            <a:r>
              <a:rPr lang="en-US" dirty="0"/>
              <a:t>Property Tax (</a:t>
            </a:r>
            <a:r>
              <a:rPr lang="en-US" i="1" dirty="0"/>
              <a:t>eisphora) </a:t>
            </a:r>
          </a:p>
          <a:p>
            <a:r>
              <a:rPr lang="en-US" dirty="0"/>
              <a:t>Harbor Tax </a:t>
            </a:r>
          </a:p>
          <a:p>
            <a:r>
              <a:rPr lang="en-US" dirty="0"/>
              <a:t>Individual Liturgies </a:t>
            </a:r>
          </a:p>
        </p:txBody>
      </p:sp>
      <p:sp>
        <p:nvSpPr>
          <p:cNvPr id="5" name="Text Placeholder 4">
            <a:extLst>
              <a:ext uri="{FF2B5EF4-FFF2-40B4-BE49-F238E27FC236}">
                <a16:creationId xmlns:a16="http://schemas.microsoft.com/office/drawing/2014/main" id="{2C08BD3A-42D8-4D70-94C0-0F3CF3BBC1E7}"/>
              </a:ext>
            </a:extLst>
          </p:cNvPr>
          <p:cNvSpPr>
            <a:spLocks noGrp="1"/>
          </p:cNvSpPr>
          <p:nvPr>
            <p:ph type="body" sz="quarter" idx="3"/>
          </p:nvPr>
        </p:nvSpPr>
        <p:spPr/>
        <p:txBody>
          <a:bodyPr/>
          <a:lstStyle/>
          <a:p>
            <a:r>
              <a:rPr lang="en-US" dirty="0"/>
              <a:t>External </a:t>
            </a:r>
          </a:p>
        </p:txBody>
      </p:sp>
      <p:sp>
        <p:nvSpPr>
          <p:cNvPr id="6" name="Content Placeholder 5">
            <a:extLst>
              <a:ext uri="{FF2B5EF4-FFF2-40B4-BE49-F238E27FC236}">
                <a16:creationId xmlns:a16="http://schemas.microsoft.com/office/drawing/2014/main" id="{DA7603DC-EDB4-450E-A734-7933B571EED3}"/>
              </a:ext>
            </a:extLst>
          </p:cNvPr>
          <p:cNvSpPr>
            <a:spLocks noGrp="1"/>
          </p:cNvSpPr>
          <p:nvPr>
            <p:ph sz="quarter" idx="4"/>
          </p:nvPr>
        </p:nvSpPr>
        <p:spPr/>
        <p:txBody>
          <a:bodyPr/>
          <a:lstStyle/>
          <a:p>
            <a:r>
              <a:rPr lang="en-US" dirty="0"/>
              <a:t>Tribute (</a:t>
            </a:r>
            <a:r>
              <a:rPr lang="en-US" i="1" dirty="0"/>
              <a:t>phoros) </a:t>
            </a:r>
            <a:endParaRPr lang="en-US" dirty="0"/>
          </a:p>
          <a:p>
            <a:r>
              <a:rPr lang="en-US" dirty="0"/>
              <a:t>Control of colonies and </a:t>
            </a:r>
            <a:r>
              <a:rPr lang="en-US" i="1" dirty="0"/>
              <a:t>emporia</a:t>
            </a:r>
            <a:endParaRPr lang="en-US" dirty="0"/>
          </a:p>
          <a:p>
            <a:r>
              <a:rPr lang="en-US" dirty="0"/>
              <a:t>Leasing of Athenian controlled foreign land</a:t>
            </a:r>
          </a:p>
        </p:txBody>
      </p:sp>
    </p:spTree>
    <p:extLst>
      <p:ext uri="{BB962C8B-B14F-4D97-AF65-F5344CB8AC3E}">
        <p14:creationId xmlns:p14="http://schemas.microsoft.com/office/powerpoint/2010/main" val="1554200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3DAFA3B-13D2-4FAA-90F4-A6579AC43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3FF98F-70BD-467D-BD03-9593D5776D23}"/>
              </a:ext>
            </a:extLst>
          </p:cNvPr>
          <p:cNvSpPr>
            <a:spLocks noGrp="1"/>
          </p:cNvSpPr>
          <p:nvPr>
            <p:ph type="title"/>
          </p:nvPr>
        </p:nvSpPr>
        <p:spPr>
          <a:xfrm>
            <a:off x="443344" y="5079500"/>
            <a:ext cx="8257309" cy="1479618"/>
          </a:xfrm>
        </p:spPr>
        <p:txBody>
          <a:bodyPr vert="horz" lIns="91440" tIns="45720" rIns="91440" bIns="45720" rtlCol="0" anchor="b">
            <a:normAutofit/>
          </a:bodyPr>
          <a:lstStyle/>
          <a:p>
            <a:r>
              <a:rPr lang="en-US" sz="4800" dirty="0"/>
              <a:t>Aristophanes’ </a:t>
            </a:r>
            <a:r>
              <a:rPr lang="en-US" sz="4800" i="1" dirty="0"/>
              <a:t>Wasps </a:t>
            </a:r>
            <a:br>
              <a:rPr lang="en-US" sz="4800" i="1" dirty="0"/>
            </a:br>
            <a:r>
              <a:rPr lang="en-US" sz="4800" i="1" dirty="0"/>
              <a:t> </a:t>
            </a:r>
            <a:r>
              <a:rPr lang="en-US" sz="3100" i="1" dirty="0"/>
              <a:t>lines 655-660 Henderson trans., Loeb</a:t>
            </a:r>
            <a:endParaRPr lang="en-US" sz="3100" dirty="0"/>
          </a:p>
        </p:txBody>
      </p:sp>
      <p:sp>
        <p:nvSpPr>
          <p:cNvPr id="3" name="TextBox 2">
            <a:extLst>
              <a:ext uri="{FF2B5EF4-FFF2-40B4-BE49-F238E27FC236}">
                <a16:creationId xmlns:a16="http://schemas.microsoft.com/office/drawing/2014/main" id="{633B6C7F-8E84-4459-A002-506063A6BC73}"/>
              </a:ext>
            </a:extLst>
          </p:cNvPr>
          <p:cNvSpPr txBox="1"/>
          <p:nvPr/>
        </p:nvSpPr>
        <p:spPr>
          <a:xfrm>
            <a:off x="304801" y="821859"/>
            <a:ext cx="5624943" cy="4154984"/>
          </a:xfrm>
          <a:prstGeom prst="rect">
            <a:avLst/>
          </a:prstGeom>
          <a:noFill/>
        </p:spPr>
        <p:txBody>
          <a:bodyPr wrap="square" rtlCol="0">
            <a:spAutoFit/>
          </a:bodyPr>
          <a:lstStyle/>
          <a:p>
            <a:r>
              <a:rPr lang="el-GR" sz="2200" dirty="0"/>
              <a:t>ἀκρόασαί νυν, ὦ παππίδιον, χαλάσας ὀλίγον τὸ</a:t>
            </a:r>
            <a:r>
              <a:rPr lang="en-US" sz="2200" dirty="0"/>
              <a:t> 	</a:t>
            </a:r>
            <a:r>
              <a:rPr lang="el-GR" sz="2200" dirty="0"/>
              <a:t>μέτωπον.</a:t>
            </a:r>
          </a:p>
          <a:p>
            <a:r>
              <a:rPr lang="el-GR" sz="2200" dirty="0"/>
              <a:t>καὶ πρῶτον μὲν λόγισαι φαύλως, μὴ ψήφοις </a:t>
            </a:r>
            <a:r>
              <a:rPr lang="en-US" sz="2200" dirty="0"/>
              <a:t>	</a:t>
            </a:r>
            <a:r>
              <a:rPr lang="el-GR" sz="2200" dirty="0"/>
              <a:t>ἀλλ᾿</a:t>
            </a:r>
            <a:r>
              <a:rPr lang="en-US" sz="2200" dirty="0"/>
              <a:t> </a:t>
            </a:r>
            <a:r>
              <a:rPr lang="el-GR" sz="2200" dirty="0"/>
              <a:t>ἀπὸ</a:t>
            </a:r>
            <a:r>
              <a:rPr lang="en-US" sz="2200" dirty="0"/>
              <a:t> </a:t>
            </a:r>
            <a:r>
              <a:rPr lang="el-GR" sz="2200" dirty="0"/>
              <a:t>χειρός,</a:t>
            </a:r>
          </a:p>
          <a:p>
            <a:r>
              <a:rPr lang="el-GR" sz="2200" dirty="0"/>
              <a:t>τὸν φόρον ἡμῖν ἀπὸ τῶν πόλεων συλλήβδην </a:t>
            </a:r>
            <a:r>
              <a:rPr lang="en-US" sz="2200" dirty="0"/>
              <a:t>	</a:t>
            </a:r>
            <a:r>
              <a:rPr lang="el-GR" sz="2200" dirty="0"/>
              <a:t>τὸν</a:t>
            </a:r>
            <a:r>
              <a:rPr lang="en-US" sz="2200" dirty="0"/>
              <a:t> </a:t>
            </a:r>
            <a:r>
              <a:rPr lang="el-GR" sz="2200" dirty="0"/>
              <a:t>προσιόντα,</a:t>
            </a:r>
          </a:p>
          <a:p>
            <a:r>
              <a:rPr lang="el-GR" sz="2200" dirty="0"/>
              <a:t>κἄξω τούτου τὰ τέλη χωρὶς καὶ τὰς πολλὰς </a:t>
            </a:r>
            <a:r>
              <a:rPr lang="en-US" sz="2200" dirty="0"/>
              <a:t>	</a:t>
            </a:r>
            <a:r>
              <a:rPr lang="el-GR" sz="2200" dirty="0"/>
              <a:t>ἑκατοστάς,</a:t>
            </a:r>
          </a:p>
          <a:p>
            <a:r>
              <a:rPr lang="el-GR" sz="2200" dirty="0"/>
              <a:t>πρυτανεῖα, μέταλλ᾿, ἀγοράς, λιμένας, </a:t>
            </a:r>
            <a:r>
              <a:rPr lang="en-US" sz="2200" dirty="0"/>
              <a:t>	</a:t>
            </a:r>
            <a:r>
              <a:rPr lang="el-GR" sz="2200" dirty="0"/>
              <a:t>μισθώσεις,</a:t>
            </a:r>
            <a:r>
              <a:rPr lang="en-US" sz="2200" dirty="0"/>
              <a:t> </a:t>
            </a:r>
            <a:r>
              <a:rPr lang="el-GR" sz="2200" dirty="0"/>
              <a:t>δημιόπρατα·</a:t>
            </a:r>
          </a:p>
          <a:p>
            <a:r>
              <a:rPr lang="el-GR" sz="2200" dirty="0"/>
              <a:t>τούτων πλήρωμα τάλαντ᾿ ἐγγὺς δισχίλια </a:t>
            </a:r>
            <a:r>
              <a:rPr lang="en-US" sz="2200" dirty="0"/>
              <a:t>	</a:t>
            </a:r>
            <a:r>
              <a:rPr lang="el-GR" sz="2200" dirty="0"/>
              <a:t>γίγνεται</a:t>
            </a:r>
            <a:r>
              <a:rPr lang="en-US" sz="2200" dirty="0"/>
              <a:t> </a:t>
            </a:r>
            <a:r>
              <a:rPr lang="el-GR" sz="2200" dirty="0"/>
              <a:t>ἡμῖν.</a:t>
            </a:r>
            <a:endParaRPr lang="en-US" sz="2200" dirty="0"/>
          </a:p>
        </p:txBody>
      </p:sp>
      <p:sp>
        <p:nvSpPr>
          <p:cNvPr id="7" name="TextBox 6">
            <a:extLst>
              <a:ext uri="{FF2B5EF4-FFF2-40B4-BE49-F238E27FC236}">
                <a16:creationId xmlns:a16="http://schemas.microsoft.com/office/drawing/2014/main" id="{B5D837C4-7C98-4348-9FAC-C037238DB30B}"/>
              </a:ext>
            </a:extLst>
          </p:cNvPr>
          <p:cNvSpPr txBox="1"/>
          <p:nvPr/>
        </p:nvSpPr>
        <p:spPr>
          <a:xfrm>
            <a:off x="5929744" y="821859"/>
            <a:ext cx="6151419" cy="3816429"/>
          </a:xfrm>
          <a:prstGeom prst="rect">
            <a:avLst/>
          </a:prstGeom>
          <a:noFill/>
        </p:spPr>
        <p:txBody>
          <a:bodyPr wrap="square" rtlCol="0">
            <a:spAutoFit/>
          </a:bodyPr>
          <a:lstStyle/>
          <a:p>
            <a:r>
              <a:rPr lang="en-US" sz="2200" dirty="0"/>
              <a:t>Then listen, pop, and relax your frown a bit. </a:t>
            </a:r>
          </a:p>
          <a:p>
            <a:endParaRPr lang="en-US" sz="2200" dirty="0"/>
          </a:p>
          <a:p>
            <a:r>
              <a:rPr lang="en-US" sz="2200" dirty="0"/>
              <a:t>First of all, calculate roughly, not with counters but on your fingers, </a:t>
            </a:r>
          </a:p>
          <a:p>
            <a:r>
              <a:rPr lang="en-US" sz="2200" dirty="0"/>
              <a:t>how much tribute we receive altogether from the allied cities. </a:t>
            </a:r>
          </a:p>
          <a:p>
            <a:r>
              <a:rPr lang="en-US" sz="2200" dirty="0"/>
              <a:t>Then make a separate count of the taxes and the many one </a:t>
            </a:r>
            <a:r>
              <a:rPr lang="en-US" sz="2200" dirty="0" err="1"/>
              <a:t>percents</a:t>
            </a:r>
            <a:r>
              <a:rPr lang="en-US" sz="2200" dirty="0"/>
              <a:t>, </a:t>
            </a:r>
          </a:p>
          <a:p>
            <a:r>
              <a:rPr lang="en-US" sz="2200" dirty="0"/>
              <a:t>court dues, mines, markets, harbors, rents, proceeds from confiscations. </a:t>
            </a:r>
          </a:p>
          <a:p>
            <a:r>
              <a:rPr lang="en-US" sz="2200" dirty="0"/>
              <a:t>Our total income from all this is nearly 2000 talents. </a:t>
            </a:r>
          </a:p>
        </p:txBody>
      </p:sp>
    </p:spTree>
    <p:extLst>
      <p:ext uri="{BB962C8B-B14F-4D97-AF65-F5344CB8AC3E}">
        <p14:creationId xmlns:p14="http://schemas.microsoft.com/office/powerpoint/2010/main" val="355619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81EEA2-CD86-466F-BCD6-25264328CBF7}"/>
              </a:ext>
            </a:extLst>
          </p:cNvPr>
          <p:cNvPicPr>
            <a:picLocks noChangeAspect="1"/>
          </p:cNvPicPr>
          <p:nvPr/>
        </p:nvPicPr>
        <p:blipFill>
          <a:blip r:embed="rId3"/>
          <a:stretch>
            <a:fillRect/>
          </a:stretch>
        </p:blipFill>
        <p:spPr>
          <a:xfrm>
            <a:off x="1724025" y="193660"/>
            <a:ext cx="3510342" cy="6470679"/>
          </a:xfrm>
          <a:prstGeom prst="rect">
            <a:avLst/>
          </a:prstGeom>
        </p:spPr>
      </p:pic>
      <p:sp>
        <p:nvSpPr>
          <p:cNvPr id="5" name="TextBox 4">
            <a:extLst>
              <a:ext uri="{FF2B5EF4-FFF2-40B4-BE49-F238E27FC236}">
                <a16:creationId xmlns:a16="http://schemas.microsoft.com/office/drawing/2014/main" id="{747DC8F8-86E5-4F99-8CA9-0D9F8DB0C2F6}"/>
              </a:ext>
            </a:extLst>
          </p:cNvPr>
          <p:cNvSpPr txBox="1"/>
          <p:nvPr/>
        </p:nvSpPr>
        <p:spPr>
          <a:xfrm>
            <a:off x="723900" y="6141119"/>
            <a:ext cx="1095375" cy="523220"/>
          </a:xfrm>
          <a:prstGeom prst="rect">
            <a:avLst/>
          </a:prstGeom>
          <a:noFill/>
        </p:spPr>
        <p:txBody>
          <a:bodyPr wrap="square" rtlCol="0">
            <a:spAutoFit/>
          </a:bodyPr>
          <a:lstStyle/>
          <a:p>
            <a:r>
              <a:rPr lang="en-US" sz="1400" dirty="0"/>
              <a:t>From Kallet 2005, 34. </a:t>
            </a:r>
          </a:p>
        </p:txBody>
      </p:sp>
      <p:pic>
        <p:nvPicPr>
          <p:cNvPr id="6" name="Picture 5">
            <a:extLst>
              <a:ext uri="{FF2B5EF4-FFF2-40B4-BE49-F238E27FC236}">
                <a16:creationId xmlns:a16="http://schemas.microsoft.com/office/drawing/2014/main" id="{26560C28-A4E2-45C2-8CE3-80645F62197C}"/>
              </a:ext>
            </a:extLst>
          </p:cNvPr>
          <p:cNvPicPr>
            <a:picLocks noChangeAspect="1"/>
          </p:cNvPicPr>
          <p:nvPr/>
        </p:nvPicPr>
        <p:blipFill>
          <a:blip r:embed="rId4"/>
          <a:stretch>
            <a:fillRect/>
          </a:stretch>
        </p:blipFill>
        <p:spPr>
          <a:xfrm>
            <a:off x="6584048" y="193659"/>
            <a:ext cx="3804587" cy="6470680"/>
          </a:xfrm>
          <a:prstGeom prst="rect">
            <a:avLst/>
          </a:prstGeom>
        </p:spPr>
      </p:pic>
      <p:sp>
        <p:nvSpPr>
          <p:cNvPr id="7" name="TextBox 6">
            <a:extLst>
              <a:ext uri="{FF2B5EF4-FFF2-40B4-BE49-F238E27FC236}">
                <a16:creationId xmlns:a16="http://schemas.microsoft.com/office/drawing/2014/main" id="{6B570E59-454F-48D8-91CF-01705EAA86B8}"/>
              </a:ext>
            </a:extLst>
          </p:cNvPr>
          <p:cNvSpPr txBox="1"/>
          <p:nvPr/>
        </p:nvSpPr>
        <p:spPr>
          <a:xfrm>
            <a:off x="10467976" y="5187011"/>
            <a:ext cx="1724024" cy="1477328"/>
          </a:xfrm>
          <a:prstGeom prst="rect">
            <a:avLst/>
          </a:prstGeom>
          <a:noFill/>
        </p:spPr>
        <p:txBody>
          <a:bodyPr wrap="square" rtlCol="0">
            <a:spAutoFit/>
          </a:bodyPr>
          <a:lstStyle/>
          <a:p>
            <a:r>
              <a:rPr lang="en-US" dirty="0"/>
              <a:t>Tribute list for 439/8. IG I³ 273-280. Athens Epigraphical Museum. </a:t>
            </a:r>
          </a:p>
        </p:txBody>
      </p:sp>
      <p:sp>
        <p:nvSpPr>
          <p:cNvPr id="2" name="Rectangle 1">
            <a:extLst>
              <a:ext uri="{FF2B5EF4-FFF2-40B4-BE49-F238E27FC236}">
                <a16:creationId xmlns:a16="http://schemas.microsoft.com/office/drawing/2014/main" id="{3CE782FE-0CA4-42D4-9DE8-875A26A47FBE}"/>
              </a:ext>
            </a:extLst>
          </p:cNvPr>
          <p:cNvSpPr/>
          <p:nvPr/>
        </p:nvSpPr>
        <p:spPr>
          <a:xfrm>
            <a:off x="2352583" y="4279037"/>
            <a:ext cx="1802167" cy="2219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137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22CD-3725-4261-9D28-78541D1D7B86}"/>
              </a:ext>
            </a:extLst>
          </p:cNvPr>
          <p:cNvSpPr>
            <a:spLocks noGrp="1"/>
          </p:cNvSpPr>
          <p:nvPr>
            <p:ph type="title"/>
          </p:nvPr>
        </p:nvSpPr>
        <p:spPr/>
        <p:txBody>
          <a:bodyPr/>
          <a:lstStyle/>
          <a:p>
            <a:r>
              <a:rPr lang="en-US" dirty="0"/>
              <a:t>A Note on Laureion Silver </a:t>
            </a:r>
          </a:p>
        </p:txBody>
      </p:sp>
      <p:sp>
        <p:nvSpPr>
          <p:cNvPr id="3" name="Content Placeholder 2">
            <a:extLst>
              <a:ext uri="{FF2B5EF4-FFF2-40B4-BE49-F238E27FC236}">
                <a16:creationId xmlns:a16="http://schemas.microsoft.com/office/drawing/2014/main" id="{4897322B-4653-4738-A85E-EA5C6086A633}"/>
              </a:ext>
            </a:extLst>
          </p:cNvPr>
          <p:cNvSpPr>
            <a:spLocks noGrp="1"/>
          </p:cNvSpPr>
          <p:nvPr>
            <p:ph sz="half" idx="1"/>
          </p:nvPr>
        </p:nvSpPr>
        <p:spPr/>
        <p:txBody>
          <a:bodyPr>
            <a:normAutofit fontScale="92500"/>
          </a:bodyPr>
          <a:lstStyle/>
          <a:p>
            <a:r>
              <a:rPr lang="en-US" dirty="0"/>
              <a:t>The influx of wealth from the Laureion mines increased authority of principals to enact change and increase state capacity. </a:t>
            </a:r>
          </a:p>
          <a:p>
            <a:pPr lvl="1"/>
            <a:r>
              <a:rPr lang="en-US" dirty="0"/>
              <a:t>Themistocles and the construction of navy. </a:t>
            </a:r>
          </a:p>
          <a:p>
            <a:r>
              <a:rPr lang="en-US" dirty="0"/>
              <a:t>With capture of Eion, however, external revenues begin to take precedence in collective action equation. </a:t>
            </a:r>
          </a:p>
        </p:txBody>
      </p:sp>
      <p:pic>
        <p:nvPicPr>
          <p:cNvPr id="5" name="Content Placeholder 4">
            <a:extLst>
              <a:ext uri="{FF2B5EF4-FFF2-40B4-BE49-F238E27FC236}">
                <a16:creationId xmlns:a16="http://schemas.microsoft.com/office/drawing/2014/main" id="{F6CFD76C-FA49-4B33-9320-9A3D42583BF9}"/>
              </a:ext>
            </a:extLst>
          </p:cNvPr>
          <p:cNvPicPr>
            <a:picLocks noGrp="1" noChangeAspect="1"/>
          </p:cNvPicPr>
          <p:nvPr>
            <p:ph sz="half" idx="2"/>
          </p:nvPr>
        </p:nvPicPr>
        <p:blipFill>
          <a:blip r:embed="rId2"/>
          <a:stretch>
            <a:fillRect/>
          </a:stretch>
        </p:blipFill>
        <p:spPr>
          <a:xfrm>
            <a:off x="7267648" y="2307183"/>
            <a:ext cx="3999909" cy="1957098"/>
          </a:xfrm>
          <a:prstGeom prst="rect">
            <a:avLst/>
          </a:prstGeom>
        </p:spPr>
      </p:pic>
      <p:sp>
        <p:nvSpPr>
          <p:cNvPr id="6" name="TextBox 5">
            <a:extLst>
              <a:ext uri="{FF2B5EF4-FFF2-40B4-BE49-F238E27FC236}">
                <a16:creationId xmlns:a16="http://schemas.microsoft.com/office/drawing/2014/main" id="{08273013-959F-43A6-987F-648692A9B2F4}"/>
              </a:ext>
            </a:extLst>
          </p:cNvPr>
          <p:cNvSpPr txBox="1"/>
          <p:nvPr/>
        </p:nvSpPr>
        <p:spPr>
          <a:xfrm>
            <a:off x="7267647" y="4362450"/>
            <a:ext cx="4010557" cy="369332"/>
          </a:xfrm>
          <a:prstGeom prst="rect">
            <a:avLst/>
          </a:prstGeom>
          <a:noFill/>
        </p:spPr>
        <p:txBody>
          <a:bodyPr wrap="square" rtlCol="0">
            <a:spAutoFit/>
          </a:bodyPr>
          <a:lstStyle/>
          <a:p>
            <a:r>
              <a:rPr lang="en-US" dirty="0"/>
              <a:t>Athenian Tetradrachm, 5</a:t>
            </a:r>
            <a:r>
              <a:rPr lang="en-US" baseline="30000" dirty="0"/>
              <a:t>th</a:t>
            </a:r>
            <a:r>
              <a:rPr lang="en-US" dirty="0"/>
              <a:t> c. BC </a:t>
            </a:r>
          </a:p>
        </p:txBody>
      </p:sp>
    </p:spTree>
    <p:extLst>
      <p:ext uri="{BB962C8B-B14F-4D97-AF65-F5344CB8AC3E}">
        <p14:creationId xmlns:p14="http://schemas.microsoft.com/office/powerpoint/2010/main" val="71171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DEF1A8-A283-4118-B313-25FA4B9D8C98}"/>
              </a:ext>
            </a:extLst>
          </p:cNvPr>
          <p:cNvPicPr>
            <a:picLocks noChangeAspect="1"/>
          </p:cNvPicPr>
          <p:nvPr/>
        </p:nvPicPr>
        <p:blipFill>
          <a:blip r:embed="rId2"/>
          <a:stretch>
            <a:fillRect/>
          </a:stretch>
        </p:blipFill>
        <p:spPr>
          <a:xfrm>
            <a:off x="905586" y="0"/>
            <a:ext cx="10380828" cy="6858000"/>
          </a:xfrm>
          <a:prstGeom prst="rect">
            <a:avLst/>
          </a:prstGeom>
        </p:spPr>
      </p:pic>
      <p:sp>
        <p:nvSpPr>
          <p:cNvPr id="3" name="Arrow: Right 2">
            <a:extLst>
              <a:ext uri="{FF2B5EF4-FFF2-40B4-BE49-F238E27FC236}">
                <a16:creationId xmlns:a16="http://schemas.microsoft.com/office/drawing/2014/main" id="{C22338F3-0724-417F-BD7D-46B0B52AECC6}"/>
              </a:ext>
            </a:extLst>
          </p:cNvPr>
          <p:cNvSpPr/>
          <p:nvPr/>
        </p:nvSpPr>
        <p:spPr>
          <a:xfrm>
            <a:off x="3710867" y="674703"/>
            <a:ext cx="826955" cy="241029"/>
          </a:xfrm>
          <a:prstGeom prst="rightArrow">
            <a:avLst/>
          </a:prstGeom>
          <a:solidFill>
            <a:srgbClr val="FF0000"/>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602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4B270AB-C138-415C-897E-3C24487DEC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{9B82690E-538B-48D4-AB07-007C909ECBD7}tf55705232_win32</Template>
  <TotalTime>1186</TotalTime>
  <Words>1276</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Goudy Old Style</vt:lpstr>
      <vt:lpstr>Times New Roman</vt:lpstr>
      <vt:lpstr>Wingdings 2</vt:lpstr>
      <vt:lpstr>SlateVTI</vt:lpstr>
      <vt:lpstr>Imperial Ambitions: Athenian Statecraft in the Use of Colonies and Cleruchies</vt:lpstr>
      <vt:lpstr>PowerPoint Presentation</vt:lpstr>
      <vt:lpstr>Collective Action Theory </vt:lpstr>
      <vt:lpstr>The Successful Athenian State</vt:lpstr>
      <vt:lpstr>Estimating Revenues </vt:lpstr>
      <vt:lpstr>Aristophanes’ Wasps   lines 655-660 Henderson trans., Loeb</vt:lpstr>
      <vt:lpstr>PowerPoint Presentation</vt:lpstr>
      <vt:lpstr>A Note on Laureion Silver </vt:lpstr>
      <vt:lpstr>PowerPoint Presentation</vt:lpstr>
      <vt:lpstr>Eion and The Economic Character of Athenian Arche </vt:lpstr>
      <vt:lpstr>PowerPoint Presentation</vt:lpstr>
      <vt:lpstr>Amphipolis </vt:lpstr>
      <vt:lpstr>The Athenian Cleruchy </vt:lpstr>
      <vt:lpstr>Conclusion </vt:lpstr>
      <vt:lpstr>Bibliography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Ambitions: Athenian Statecraft in the Use of Colonies and Cleruchies</dc:title>
  <dc:creator>River Ramirez</dc:creator>
  <cp:lastModifiedBy>River Ramirez</cp:lastModifiedBy>
  <cp:revision>1</cp:revision>
  <dcterms:created xsi:type="dcterms:W3CDTF">2021-12-01T15:18:16Z</dcterms:created>
  <dcterms:modified xsi:type="dcterms:W3CDTF">2022-03-24T21:06:22Z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