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4"/>
    <p:sldMasterId id="214748368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5143500" cx="9144000"/>
  <p:notesSz cx="6858000" cy="9144000"/>
  <p:embeddedFontLst>
    <p:embeddedFont>
      <p:font typeface="Fira Sans Extra Condensed Medium"/>
      <p:regular r:id="rId46"/>
      <p:bold r:id="rId47"/>
      <p:italic r:id="rId48"/>
      <p:boldItalic r:id="rId49"/>
    </p:embeddedFont>
    <p:embeddedFont>
      <p:font typeface="Cinzel Medium"/>
      <p:regular r:id="rId50"/>
      <p:bold r:id="rId51"/>
    </p:embeddedFont>
    <p:embeddedFont>
      <p:font typeface="Cinzel"/>
      <p:regular r:id="rId52"/>
      <p:bold r:id="rId53"/>
    </p:embeddedFont>
    <p:embeddedFont>
      <p:font typeface="Barlow Semi Condensed"/>
      <p:regular r:id="rId54"/>
      <p:bold r:id="rId55"/>
      <p:italic r:id="rId56"/>
      <p:boldItalic r:id="rId57"/>
    </p:embeddedFont>
    <p:embeddedFont>
      <p:font typeface="Barlow"/>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FiraSansExtraCondensedMedium-regular.fntdata"/><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FiraSansExtraCondensedMedium-italic.fntdata"/><Relationship Id="rId47" Type="http://schemas.openxmlformats.org/officeDocument/2006/relationships/font" Target="fonts/FiraSansExtraCondensedMedium-bold.fntdata"/><Relationship Id="rId49" Type="http://schemas.openxmlformats.org/officeDocument/2006/relationships/font" Target="fonts/FiraSansExtraCondensedMedium-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schemas.openxmlformats.org/officeDocument/2006/relationships/font" Target="fonts/Barlow-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Barlow-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inzelMedium-bold.fntdata"/><Relationship Id="rId50" Type="http://schemas.openxmlformats.org/officeDocument/2006/relationships/font" Target="fonts/CinzelMedium-regular.fntdata"/><Relationship Id="rId53" Type="http://schemas.openxmlformats.org/officeDocument/2006/relationships/font" Target="fonts/Cinzel-bold.fntdata"/><Relationship Id="rId52" Type="http://schemas.openxmlformats.org/officeDocument/2006/relationships/font" Target="fonts/Cinzel-regular.fntdata"/><Relationship Id="rId11" Type="http://schemas.openxmlformats.org/officeDocument/2006/relationships/slide" Target="slides/slide5.xml"/><Relationship Id="rId55" Type="http://schemas.openxmlformats.org/officeDocument/2006/relationships/font" Target="fonts/BarlowSemiCondensed-bold.fntdata"/><Relationship Id="rId10" Type="http://schemas.openxmlformats.org/officeDocument/2006/relationships/slide" Target="slides/slide4.xml"/><Relationship Id="rId54" Type="http://schemas.openxmlformats.org/officeDocument/2006/relationships/font" Target="fonts/BarlowSemiCondensed-regular.fntdata"/><Relationship Id="rId13" Type="http://schemas.openxmlformats.org/officeDocument/2006/relationships/slide" Target="slides/slide7.xml"/><Relationship Id="rId57" Type="http://schemas.openxmlformats.org/officeDocument/2006/relationships/font" Target="fonts/BarlowSemiCondensed-boldItalic.fntdata"/><Relationship Id="rId12" Type="http://schemas.openxmlformats.org/officeDocument/2006/relationships/slide" Target="slides/slide6.xml"/><Relationship Id="rId56" Type="http://schemas.openxmlformats.org/officeDocument/2006/relationships/font" Target="fonts/BarlowSemiCondensed-italic.fntdata"/><Relationship Id="rId15" Type="http://schemas.openxmlformats.org/officeDocument/2006/relationships/slide" Target="slides/slide9.xml"/><Relationship Id="rId59" Type="http://schemas.openxmlformats.org/officeDocument/2006/relationships/font" Target="fonts/Barlow-bold.fntdata"/><Relationship Id="rId14" Type="http://schemas.openxmlformats.org/officeDocument/2006/relationships/slide" Target="slides/slide8.xml"/><Relationship Id="rId58" Type="http://schemas.openxmlformats.org/officeDocument/2006/relationships/font" Target="fonts/Barlow-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9" name="Shape 7559"/>
        <p:cNvGrpSpPr/>
        <p:nvPr/>
      </p:nvGrpSpPr>
      <p:grpSpPr>
        <a:xfrm>
          <a:off x="0" y="0"/>
          <a:ext cx="0" cy="0"/>
          <a:chOff x="0" y="0"/>
          <a:chExt cx="0" cy="0"/>
        </a:xfrm>
      </p:grpSpPr>
      <p:sp>
        <p:nvSpPr>
          <p:cNvPr id="7560" name="Google Shape;7560;gdffa029a65_2_7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61" name="Google Shape;7561;gdffa029a65_2_7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4" name="Shape 7674"/>
        <p:cNvGrpSpPr/>
        <p:nvPr/>
      </p:nvGrpSpPr>
      <p:grpSpPr>
        <a:xfrm>
          <a:off x="0" y="0"/>
          <a:ext cx="0" cy="0"/>
          <a:chOff x="0" y="0"/>
          <a:chExt cx="0" cy="0"/>
        </a:xfrm>
      </p:grpSpPr>
      <p:sp>
        <p:nvSpPr>
          <p:cNvPr id="7675" name="Google Shape;7675;gdffa029a65_0_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6" name="Google Shape;7676;gdffa029a65_0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3" name="Shape 7683"/>
        <p:cNvGrpSpPr/>
        <p:nvPr/>
      </p:nvGrpSpPr>
      <p:grpSpPr>
        <a:xfrm>
          <a:off x="0" y="0"/>
          <a:ext cx="0" cy="0"/>
          <a:chOff x="0" y="0"/>
          <a:chExt cx="0" cy="0"/>
        </a:xfrm>
      </p:grpSpPr>
      <p:sp>
        <p:nvSpPr>
          <p:cNvPr id="7684" name="Google Shape;7684;gdffa029a65_0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5" name="Google Shape;7685;gdffa029a65_0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1" name="Shape 7691"/>
        <p:cNvGrpSpPr/>
        <p:nvPr/>
      </p:nvGrpSpPr>
      <p:grpSpPr>
        <a:xfrm>
          <a:off x="0" y="0"/>
          <a:ext cx="0" cy="0"/>
          <a:chOff x="0" y="0"/>
          <a:chExt cx="0" cy="0"/>
        </a:xfrm>
      </p:grpSpPr>
      <p:sp>
        <p:nvSpPr>
          <p:cNvPr id="7692" name="Google Shape;7692;gdffa029a65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3" name="Google Shape;7693;gdffa029a65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5" name="Shape 7715"/>
        <p:cNvGrpSpPr/>
        <p:nvPr/>
      </p:nvGrpSpPr>
      <p:grpSpPr>
        <a:xfrm>
          <a:off x="0" y="0"/>
          <a:ext cx="0" cy="0"/>
          <a:chOff x="0" y="0"/>
          <a:chExt cx="0" cy="0"/>
        </a:xfrm>
      </p:grpSpPr>
      <p:sp>
        <p:nvSpPr>
          <p:cNvPr id="7716" name="Google Shape;7716;gdffa029a65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7" name="Google Shape;7717;gdffa029a65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2" name="Shape 7722"/>
        <p:cNvGrpSpPr/>
        <p:nvPr/>
      </p:nvGrpSpPr>
      <p:grpSpPr>
        <a:xfrm>
          <a:off x="0" y="0"/>
          <a:ext cx="0" cy="0"/>
          <a:chOff x="0" y="0"/>
          <a:chExt cx="0" cy="0"/>
        </a:xfrm>
      </p:grpSpPr>
      <p:sp>
        <p:nvSpPr>
          <p:cNvPr id="7723" name="Google Shape;7723;gdffa029a65_2_76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24" name="Google Shape;7724;gdffa029a65_2_7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0" name="Shape 7870"/>
        <p:cNvGrpSpPr/>
        <p:nvPr/>
      </p:nvGrpSpPr>
      <p:grpSpPr>
        <a:xfrm>
          <a:off x="0" y="0"/>
          <a:ext cx="0" cy="0"/>
          <a:chOff x="0" y="0"/>
          <a:chExt cx="0" cy="0"/>
        </a:xfrm>
      </p:grpSpPr>
      <p:sp>
        <p:nvSpPr>
          <p:cNvPr id="7871" name="Google Shape;7871;gdffa029a65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2" name="Google Shape;7872;gdffa029a65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8" name="Shape 8018"/>
        <p:cNvGrpSpPr/>
        <p:nvPr/>
      </p:nvGrpSpPr>
      <p:grpSpPr>
        <a:xfrm>
          <a:off x="0" y="0"/>
          <a:ext cx="0" cy="0"/>
          <a:chOff x="0" y="0"/>
          <a:chExt cx="0" cy="0"/>
        </a:xfrm>
      </p:grpSpPr>
      <p:sp>
        <p:nvSpPr>
          <p:cNvPr id="8019" name="Google Shape;8019;gdffa029a65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20" name="Google Shape;8020;gdffa029a65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6" name="Shape 8166"/>
        <p:cNvGrpSpPr/>
        <p:nvPr/>
      </p:nvGrpSpPr>
      <p:grpSpPr>
        <a:xfrm>
          <a:off x="0" y="0"/>
          <a:ext cx="0" cy="0"/>
          <a:chOff x="0" y="0"/>
          <a:chExt cx="0" cy="0"/>
        </a:xfrm>
      </p:grpSpPr>
      <p:sp>
        <p:nvSpPr>
          <p:cNvPr id="8167" name="Google Shape;8167;gdffa029a65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8" name="Google Shape;8168;gdffa029a65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4" name="Shape 8314"/>
        <p:cNvGrpSpPr/>
        <p:nvPr/>
      </p:nvGrpSpPr>
      <p:grpSpPr>
        <a:xfrm>
          <a:off x="0" y="0"/>
          <a:ext cx="0" cy="0"/>
          <a:chOff x="0" y="0"/>
          <a:chExt cx="0" cy="0"/>
        </a:xfrm>
      </p:grpSpPr>
      <p:sp>
        <p:nvSpPr>
          <p:cNvPr id="8315" name="Google Shape;8315;gdffa029a65_0_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16" name="Google Shape;8316;gdffa029a65_0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8" name="Shape 8338"/>
        <p:cNvGrpSpPr/>
        <p:nvPr/>
      </p:nvGrpSpPr>
      <p:grpSpPr>
        <a:xfrm>
          <a:off x="0" y="0"/>
          <a:ext cx="0" cy="0"/>
          <a:chOff x="0" y="0"/>
          <a:chExt cx="0" cy="0"/>
        </a:xfrm>
      </p:grpSpPr>
      <p:sp>
        <p:nvSpPr>
          <p:cNvPr id="8339" name="Google Shape;8339;gdffa029a65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0" name="Google Shape;8340;gdffa029a65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5" name="Shape 7565"/>
        <p:cNvGrpSpPr/>
        <p:nvPr/>
      </p:nvGrpSpPr>
      <p:grpSpPr>
        <a:xfrm>
          <a:off x="0" y="0"/>
          <a:ext cx="0" cy="0"/>
          <a:chOff x="0" y="0"/>
          <a:chExt cx="0" cy="0"/>
        </a:xfrm>
      </p:grpSpPr>
      <p:sp>
        <p:nvSpPr>
          <p:cNvPr id="7566" name="Google Shape;7566;g12131919b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67" name="Google Shape;7567;g12131919b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5" name="Shape 8345"/>
        <p:cNvGrpSpPr/>
        <p:nvPr/>
      </p:nvGrpSpPr>
      <p:grpSpPr>
        <a:xfrm>
          <a:off x="0" y="0"/>
          <a:ext cx="0" cy="0"/>
          <a:chOff x="0" y="0"/>
          <a:chExt cx="0" cy="0"/>
        </a:xfrm>
      </p:grpSpPr>
      <p:sp>
        <p:nvSpPr>
          <p:cNvPr id="8346" name="Google Shape;8346;gdffa029a6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7" name="Google Shape;8347;gdffa029a6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3" name="Shape 8353"/>
        <p:cNvGrpSpPr/>
        <p:nvPr/>
      </p:nvGrpSpPr>
      <p:grpSpPr>
        <a:xfrm>
          <a:off x="0" y="0"/>
          <a:ext cx="0" cy="0"/>
          <a:chOff x="0" y="0"/>
          <a:chExt cx="0" cy="0"/>
        </a:xfrm>
      </p:grpSpPr>
      <p:sp>
        <p:nvSpPr>
          <p:cNvPr id="8354" name="Google Shape;8354;g11f21101c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5" name="Google Shape;8355;g11f21101c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9" name="Shape 8359"/>
        <p:cNvGrpSpPr/>
        <p:nvPr/>
      </p:nvGrpSpPr>
      <p:grpSpPr>
        <a:xfrm>
          <a:off x="0" y="0"/>
          <a:ext cx="0" cy="0"/>
          <a:chOff x="0" y="0"/>
          <a:chExt cx="0" cy="0"/>
        </a:xfrm>
      </p:grpSpPr>
      <p:sp>
        <p:nvSpPr>
          <p:cNvPr id="8360" name="Google Shape;8360;g11f21101cd4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1" name="Google Shape;8361;g11f21101cd4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5" name="Shape 8365"/>
        <p:cNvGrpSpPr/>
        <p:nvPr/>
      </p:nvGrpSpPr>
      <p:grpSpPr>
        <a:xfrm>
          <a:off x="0" y="0"/>
          <a:ext cx="0" cy="0"/>
          <a:chOff x="0" y="0"/>
          <a:chExt cx="0" cy="0"/>
        </a:xfrm>
      </p:grpSpPr>
      <p:sp>
        <p:nvSpPr>
          <p:cNvPr id="8366" name="Google Shape;8366;g11f21101cd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7" name="Google Shape;8367;g11f21101cd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1" name="Shape 8371"/>
        <p:cNvGrpSpPr/>
        <p:nvPr/>
      </p:nvGrpSpPr>
      <p:grpSpPr>
        <a:xfrm>
          <a:off x="0" y="0"/>
          <a:ext cx="0" cy="0"/>
          <a:chOff x="0" y="0"/>
          <a:chExt cx="0" cy="0"/>
        </a:xfrm>
      </p:grpSpPr>
      <p:sp>
        <p:nvSpPr>
          <p:cNvPr id="8372" name="Google Shape;8372;g11f21101cd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73" name="Google Shape;8373;g11f21101cd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76" name="Shape 8376"/>
        <p:cNvGrpSpPr/>
        <p:nvPr/>
      </p:nvGrpSpPr>
      <p:grpSpPr>
        <a:xfrm>
          <a:off x="0" y="0"/>
          <a:ext cx="0" cy="0"/>
          <a:chOff x="0" y="0"/>
          <a:chExt cx="0" cy="0"/>
        </a:xfrm>
      </p:grpSpPr>
      <p:sp>
        <p:nvSpPr>
          <p:cNvPr id="8377" name="Google Shape;8377;g11f21101cd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78" name="Google Shape;8378;g11f21101cd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1" name="Shape 8381"/>
        <p:cNvGrpSpPr/>
        <p:nvPr/>
      </p:nvGrpSpPr>
      <p:grpSpPr>
        <a:xfrm>
          <a:off x="0" y="0"/>
          <a:ext cx="0" cy="0"/>
          <a:chOff x="0" y="0"/>
          <a:chExt cx="0" cy="0"/>
        </a:xfrm>
      </p:grpSpPr>
      <p:sp>
        <p:nvSpPr>
          <p:cNvPr id="8382" name="Google Shape;8382;g11f21101cd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83" name="Google Shape;8383;g11f21101cd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6" name="Shape 8386"/>
        <p:cNvGrpSpPr/>
        <p:nvPr/>
      </p:nvGrpSpPr>
      <p:grpSpPr>
        <a:xfrm>
          <a:off x="0" y="0"/>
          <a:ext cx="0" cy="0"/>
          <a:chOff x="0" y="0"/>
          <a:chExt cx="0" cy="0"/>
        </a:xfrm>
      </p:grpSpPr>
      <p:sp>
        <p:nvSpPr>
          <p:cNvPr id="8387" name="Google Shape;8387;g11f21101cd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88" name="Google Shape;8388;g11f21101cd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1" name="Shape 8391"/>
        <p:cNvGrpSpPr/>
        <p:nvPr/>
      </p:nvGrpSpPr>
      <p:grpSpPr>
        <a:xfrm>
          <a:off x="0" y="0"/>
          <a:ext cx="0" cy="0"/>
          <a:chOff x="0" y="0"/>
          <a:chExt cx="0" cy="0"/>
        </a:xfrm>
      </p:grpSpPr>
      <p:sp>
        <p:nvSpPr>
          <p:cNvPr id="8392" name="Google Shape;8392;g11f21101cd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93" name="Google Shape;8393;g11f21101cd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6" name="Shape 8396"/>
        <p:cNvGrpSpPr/>
        <p:nvPr/>
      </p:nvGrpSpPr>
      <p:grpSpPr>
        <a:xfrm>
          <a:off x="0" y="0"/>
          <a:ext cx="0" cy="0"/>
          <a:chOff x="0" y="0"/>
          <a:chExt cx="0" cy="0"/>
        </a:xfrm>
      </p:grpSpPr>
      <p:sp>
        <p:nvSpPr>
          <p:cNvPr id="8397" name="Google Shape;8397;g11f21101cd4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98" name="Google Shape;8398;g11f21101cd4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0" name="Shape 7570"/>
        <p:cNvGrpSpPr/>
        <p:nvPr/>
      </p:nvGrpSpPr>
      <p:grpSpPr>
        <a:xfrm>
          <a:off x="0" y="0"/>
          <a:ext cx="0" cy="0"/>
          <a:chOff x="0" y="0"/>
          <a:chExt cx="0" cy="0"/>
        </a:xfrm>
      </p:grpSpPr>
      <p:sp>
        <p:nvSpPr>
          <p:cNvPr id="7571" name="Google Shape;7571;gdffa029a65_2_7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72" name="Google Shape;7572;gdffa029a65_2_7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1" name="Shape 8401"/>
        <p:cNvGrpSpPr/>
        <p:nvPr/>
      </p:nvGrpSpPr>
      <p:grpSpPr>
        <a:xfrm>
          <a:off x="0" y="0"/>
          <a:ext cx="0" cy="0"/>
          <a:chOff x="0" y="0"/>
          <a:chExt cx="0" cy="0"/>
        </a:xfrm>
      </p:grpSpPr>
      <p:sp>
        <p:nvSpPr>
          <p:cNvPr id="8402" name="Google Shape;8402;g11f21101cd4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3" name="Google Shape;8403;g11f21101cd4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6" name="Shape 8406"/>
        <p:cNvGrpSpPr/>
        <p:nvPr/>
      </p:nvGrpSpPr>
      <p:grpSpPr>
        <a:xfrm>
          <a:off x="0" y="0"/>
          <a:ext cx="0" cy="0"/>
          <a:chOff x="0" y="0"/>
          <a:chExt cx="0" cy="0"/>
        </a:xfrm>
      </p:grpSpPr>
      <p:sp>
        <p:nvSpPr>
          <p:cNvPr id="8407" name="Google Shape;8407;g11f21101cd4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8" name="Google Shape;8408;g11f21101cd4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1" name="Shape 8411"/>
        <p:cNvGrpSpPr/>
        <p:nvPr/>
      </p:nvGrpSpPr>
      <p:grpSpPr>
        <a:xfrm>
          <a:off x="0" y="0"/>
          <a:ext cx="0" cy="0"/>
          <a:chOff x="0" y="0"/>
          <a:chExt cx="0" cy="0"/>
        </a:xfrm>
      </p:grpSpPr>
      <p:sp>
        <p:nvSpPr>
          <p:cNvPr id="8412" name="Google Shape;8412;g11f21101cd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3" name="Google Shape;8413;g11f21101cd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6" name="Shape 8416"/>
        <p:cNvGrpSpPr/>
        <p:nvPr/>
      </p:nvGrpSpPr>
      <p:grpSpPr>
        <a:xfrm>
          <a:off x="0" y="0"/>
          <a:ext cx="0" cy="0"/>
          <a:chOff x="0" y="0"/>
          <a:chExt cx="0" cy="0"/>
        </a:xfrm>
      </p:grpSpPr>
      <p:sp>
        <p:nvSpPr>
          <p:cNvPr id="8417" name="Google Shape;8417;g11f21101cd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8" name="Google Shape;8418;g11f21101cd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1" name="Shape 8421"/>
        <p:cNvGrpSpPr/>
        <p:nvPr/>
      </p:nvGrpSpPr>
      <p:grpSpPr>
        <a:xfrm>
          <a:off x="0" y="0"/>
          <a:ext cx="0" cy="0"/>
          <a:chOff x="0" y="0"/>
          <a:chExt cx="0" cy="0"/>
        </a:xfrm>
      </p:grpSpPr>
      <p:sp>
        <p:nvSpPr>
          <p:cNvPr id="8422" name="Google Shape;8422;g11f21101cd4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23" name="Google Shape;8423;g11f21101cd4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6" name="Shape 8426"/>
        <p:cNvGrpSpPr/>
        <p:nvPr/>
      </p:nvGrpSpPr>
      <p:grpSpPr>
        <a:xfrm>
          <a:off x="0" y="0"/>
          <a:ext cx="0" cy="0"/>
          <a:chOff x="0" y="0"/>
          <a:chExt cx="0" cy="0"/>
        </a:xfrm>
      </p:grpSpPr>
      <p:sp>
        <p:nvSpPr>
          <p:cNvPr id="8427" name="Google Shape;8427;g11f21101cd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28" name="Google Shape;8428;g11f21101cd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1" name="Shape 8431"/>
        <p:cNvGrpSpPr/>
        <p:nvPr/>
      </p:nvGrpSpPr>
      <p:grpSpPr>
        <a:xfrm>
          <a:off x="0" y="0"/>
          <a:ext cx="0" cy="0"/>
          <a:chOff x="0" y="0"/>
          <a:chExt cx="0" cy="0"/>
        </a:xfrm>
      </p:grpSpPr>
      <p:sp>
        <p:nvSpPr>
          <p:cNvPr id="8432" name="Google Shape;8432;g11f21101cd4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3" name="Google Shape;8433;g11f21101cd4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6" name="Shape 8436"/>
        <p:cNvGrpSpPr/>
        <p:nvPr/>
      </p:nvGrpSpPr>
      <p:grpSpPr>
        <a:xfrm>
          <a:off x="0" y="0"/>
          <a:ext cx="0" cy="0"/>
          <a:chOff x="0" y="0"/>
          <a:chExt cx="0" cy="0"/>
        </a:xfrm>
      </p:grpSpPr>
      <p:sp>
        <p:nvSpPr>
          <p:cNvPr id="8437" name="Google Shape;8437;gdffa029a65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8" name="Google Shape;8438;gdffa029a6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4" name="Shape 8444"/>
        <p:cNvGrpSpPr/>
        <p:nvPr/>
      </p:nvGrpSpPr>
      <p:grpSpPr>
        <a:xfrm>
          <a:off x="0" y="0"/>
          <a:ext cx="0" cy="0"/>
          <a:chOff x="0" y="0"/>
          <a:chExt cx="0" cy="0"/>
        </a:xfrm>
      </p:grpSpPr>
      <p:sp>
        <p:nvSpPr>
          <p:cNvPr id="8445" name="Google Shape;8445;gdffa029a6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46" name="Google Shape;8446;gdffa029a6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2" name="Shape 8452"/>
        <p:cNvGrpSpPr/>
        <p:nvPr/>
      </p:nvGrpSpPr>
      <p:grpSpPr>
        <a:xfrm>
          <a:off x="0" y="0"/>
          <a:ext cx="0" cy="0"/>
          <a:chOff x="0" y="0"/>
          <a:chExt cx="0" cy="0"/>
        </a:xfrm>
      </p:grpSpPr>
      <p:sp>
        <p:nvSpPr>
          <p:cNvPr id="8453" name="Google Shape;8453;gdffa029a65_2_80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4" name="Google Shape;8454;gdffa029a65_2_80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8" name="Shape 7588"/>
        <p:cNvGrpSpPr/>
        <p:nvPr/>
      </p:nvGrpSpPr>
      <p:grpSpPr>
        <a:xfrm>
          <a:off x="0" y="0"/>
          <a:ext cx="0" cy="0"/>
          <a:chOff x="0" y="0"/>
          <a:chExt cx="0" cy="0"/>
        </a:xfrm>
      </p:grpSpPr>
      <p:sp>
        <p:nvSpPr>
          <p:cNvPr id="7589" name="Google Shape;7589;gdffa029a65_2_7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90" name="Google Shape;7590;gdffa029a65_2_7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6" name="Shape 7596"/>
        <p:cNvGrpSpPr/>
        <p:nvPr/>
      </p:nvGrpSpPr>
      <p:grpSpPr>
        <a:xfrm>
          <a:off x="0" y="0"/>
          <a:ext cx="0" cy="0"/>
          <a:chOff x="0" y="0"/>
          <a:chExt cx="0" cy="0"/>
        </a:xfrm>
      </p:grpSpPr>
      <p:sp>
        <p:nvSpPr>
          <p:cNvPr id="7597" name="Google Shape;7597;gdffa029a6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98" name="Google Shape;7598;gdffa029a6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4" name="Shape 7604"/>
        <p:cNvGrpSpPr/>
        <p:nvPr/>
      </p:nvGrpSpPr>
      <p:grpSpPr>
        <a:xfrm>
          <a:off x="0" y="0"/>
          <a:ext cx="0" cy="0"/>
          <a:chOff x="0" y="0"/>
          <a:chExt cx="0" cy="0"/>
        </a:xfrm>
      </p:grpSpPr>
      <p:sp>
        <p:nvSpPr>
          <p:cNvPr id="7605" name="Google Shape;7605;gdffa029a65_2_7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6" name="Google Shape;7606;gdffa029a65_2_7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6" name="Shape 7616"/>
        <p:cNvGrpSpPr/>
        <p:nvPr/>
      </p:nvGrpSpPr>
      <p:grpSpPr>
        <a:xfrm>
          <a:off x="0" y="0"/>
          <a:ext cx="0" cy="0"/>
          <a:chOff x="0" y="0"/>
          <a:chExt cx="0" cy="0"/>
        </a:xfrm>
      </p:grpSpPr>
      <p:sp>
        <p:nvSpPr>
          <p:cNvPr id="7617" name="Google Shape;7617;gdffa029a65_2_80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8" name="Google Shape;7618;gdffa029a65_2_8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2" name="Shape 7642"/>
        <p:cNvGrpSpPr/>
        <p:nvPr/>
      </p:nvGrpSpPr>
      <p:grpSpPr>
        <a:xfrm>
          <a:off x="0" y="0"/>
          <a:ext cx="0" cy="0"/>
          <a:chOff x="0" y="0"/>
          <a:chExt cx="0" cy="0"/>
        </a:xfrm>
      </p:grpSpPr>
      <p:sp>
        <p:nvSpPr>
          <p:cNvPr id="7643" name="Google Shape;7643;gdffa029a65_2_7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44" name="Google Shape;7644;gdffa029a65_2_7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6" name="Shape 7666"/>
        <p:cNvGrpSpPr/>
        <p:nvPr/>
      </p:nvGrpSpPr>
      <p:grpSpPr>
        <a:xfrm>
          <a:off x="0" y="0"/>
          <a:ext cx="0" cy="0"/>
          <a:chOff x="0" y="0"/>
          <a:chExt cx="0" cy="0"/>
        </a:xfrm>
      </p:grpSpPr>
      <p:sp>
        <p:nvSpPr>
          <p:cNvPr id="7667" name="Google Shape;7667;ge0b72a2cb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8" name="Google Shape;7668;ge0b72a2cb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p:nvPr/>
        </p:nvSpPr>
        <p:spPr>
          <a:xfrm>
            <a:off x="13" y="4306825"/>
            <a:ext cx="9144000" cy="845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4"/>
          <p:cNvSpPr/>
          <p:nvPr/>
        </p:nvSpPr>
        <p:spPr>
          <a:xfrm>
            <a:off x="-125" y="-22125"/>
            <a:ext cx="9144000" cy="845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14"/>
          <p:cNvGrpSpPr/>
          <p:nvPr/>
        </p:nvGrpSpPr>
        <p:grpSpPr>
          <a:xfrm>
            <a:off x="-1264" y="4434079"/>
            <a:ext cx="9146417" cy="685621"/>
            <a:chOff x="-1264" y="4434079"/>
            <a:chExt cx="9146417" cy="685621"/>
          </a:xfrm>
        </p:grpSpPr>
        <p:grpSp>
          <p:nvGrpSpPr>
            <p:cNvPr id="57" name="Google Shape;57;p14"/>
            <p:cNvGrpSpPr/>
            <p:nvPr/>
          </p:nvGrpSpPr>
          <p:grpSpPr>
            <a:xfrm>
              <a:off x="-1264" y="4434079"/>
              <a:ext cx="9144179" cy="373358"/>
              <a:chOff x="-1264" y="4413917"/>
              <a:chExt cx="9144179" cy="373358"/>
            </a:xfrm>
          </p:grpSpPr>
          <p:sp>
            <p:nvSpPr>
              <p:cNvPr id="58" name="Google Shape;58;p14"/>
              <p:cNvSpPr/>
              <p:nvPr/>
            </p:nvSpPr>
            <p:spPr>
              <a:xfrm>
                <a:off x="-1175" y="4756675"/>
                <a:ext cx="9144000" cy="3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 name="Google Shape;59;p14"/>
              <p:cNvGrpSpPr/>
              <p:nvPr/>
            </p:nvGrpSpPr>
            <p:grpSpPr>
              <a:xfrm flipH="1" rot="10800000">
                <a:off x="-1264" y="4413917"/>
                <a:ext cx="9144179" cy="342755"/>
                <a:chOff x="973" y="4471542"/>
                <a:chExt cx="9144179" cy="342755"/>
              </a:xfrm>
            </p:grpSpPr>
            <p:sp>
              <p:nvSpPr>
                <p:cNvPr id="60" name="Google Shape;60;p14"/>
                <p:cNvSpPr/>
                <p:nvPr/>
              </p:nvSpPr>
              <p:spPr>
                <a:xfrm>
                  <a:off x="9034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973"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49967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973"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92161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83224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133094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83224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a:off x="175289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166352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216222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166352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258416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249479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299349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249479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341544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a:off x="332607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382477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a:off x="332607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424671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415735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65604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415735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507799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498862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548732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498862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590926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581990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a:off x="631859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p:nvPr/>
              </p:nvSpPr>
              <p:spPr>
                <a:xfrm>
                  <a:off x="581990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p:nvPr/>
              </p:nvSpPr>
              <p:spPr>
                <a:xfrm>
                  <a:off x="674054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665117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a:off x="714987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p:nvPr/>
              </p:nvSpPr>
              <p:spPr>
                <a:xfrm>
                  <a:off x="665117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a:off x="757181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a:off x="748245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p:nvPr/>
              </p:nvSpPr>
              <p:spPr>
                <a:xfrm>
                  <a:off x="798114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748245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a:off x="8403095"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p:nvPr/>
              </p:nvSpPr>
              <p:spPr>
                <a:xfrm>
                  <a:off x="831372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8812425"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p:nvPr/>
              </p:nvSpPr>
              <p:spPr>
                <a:xfrm>
                  <a:off x="831372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4" name="Google Shape;104;p14"/>
            <p:cNvGrpSpPr/>
            <p:nvPr/>
          </p:nvGrpSpPr>
          <p:grpSpPr>
            <a:xfrm>
              <a:off x="973" y="4814279"/>
              <a:ext cx="9144179" cy="305421"/>
              <a:chOff x="973" y="4814279"/>
              <a:chExt cx="9144179" cy="305421"/>
            </a:xfrm>
          </p:grpSpPr>
          <p:sp>
            <p:nvSpPr>
              <p:cNvPr id="105" name="Google Shape;105;p14"/>
              <p:cNvSpPr/>
              <p:nvPr/>
            </p:nvSpPr>
            <p:spPr>
              <a:xfrm>
                <a:off x="973"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p:nvPr/>
            </p:nvSpPr>
            <p:spPr>
              <a:xfrm>
                <a:off x="703680"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p:nvPr/>
            </p:nvSpPr>
            <p:spPr>
              <a:xfrm>
                <a:off x="107186"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a:off x="703680"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973"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a:off x="973"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p:nvPr/>
            </p:nvSpPr>
            <p:spPr>
              <a:xfrm>
                <a:off x="384238"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p:nvPr/>
            </p:nvSpPr>
            <p:spPr>
              <a:xfrm>
                <a:off x="573039"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p:nvPr/>
            </p:nvSpPr>
            <p:spPr>
              <a:xfrm>
                <a:off x="42663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a:off x="42663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p:nvPr/>
            </p:nvSpPr>
            <p:spPr>
              <a:xfrm>
                <a:off x="14958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p:nvPr/>
            </p:nvSpPr>
            <p:spPr>
              <a:xfrm>
                <a:off x="29589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18844"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14958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p:nvPr/>
            </p:nvSpPr>
            <p:spPr>
              <a:xfrm>
                <a:off x="661334"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p:nvPr/>
            </p:nvSpPr>
            <p:spPr>
              <a:xfrm>
                <a:off x="973"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a:off x="366364"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643460"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p:nvPr/>
            </p:nvSpPr>
            <p:spPr>
              <a:xfrm>
                <a:off x="89315"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a:off x="83224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p:nvPr/>
            </p:nvSpPr>
            <p:spPr>
              <a:xfrm>
                <a:off x="1534955"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p:nvPr/>
            </p:nvSpPr>
            <p:spPr>
              <a:xfrm>
                <a:off x="938461"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p:nvPr/>
            </p:nvSpPr>
            <p:spPr>
              <a:xfrm>
                <a:off x="1534955"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p:nvPr/>
            </p:nvSpPr>
            <p:spPr>
              <a:xfrm>
                <a:off x="83224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
              <p:cNvSpPr/>
              <p:nvPr/>
            </p:nvSpPr>
            <p:spPr>
              <a:xfrm>
                <a:off x="83224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p:nvPr/>
            </p:nvSpPr>
            <p:spPr>
              <a:xfrm>
                <a:off x="121551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p:nvPr/>
            </p:nvSpPr>
            <p:spPr>
              <a:xfrm>
                <a:off x="140431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a:off x="125790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p:nvPr/>
            </p:nvSpPr>
            <p:spPr>
              <a:xfrm>
                <a:off x="125790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p:nvPr/>
            </p:nvSpPr>
            <p:spPr>
              <a:xfrm>
                <a:off x="98085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p:nvPr/>
            </p:nvSpPr>
            <p:spPr>
              <a:xfrm>
                <a:off x="112717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p:nvPr/>
            </p:nvSpPr>
            <p:spPr>
              <a:xfrm>
                <a:off x="85012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a:off x="98085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4"/>
              <p:cNvSpPr/>
              <p:nvPr/>
            </p:nvSpPr>
            <p:spPr>
              <a:xfrm>
                <a:off x="149261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p:nvPr/>
            </p:nvSpPr>
            <p:spPr>
              <a:xfrm>
                <a:off x="83224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p:nvPr/>
            </p:nvSpPr>
            <p:spPr>
              <a:xfrm>
                <a:off x="1197639"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p:nvPr/>
            </p:nvSpPr>
            <p:spPr>
              <a:xfrm>
                <a:off x="1474735"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4"/>
              <p:cNvSpPr/>
              <p:nvPr/>
            </p:nvSpPr>
            <p:spPr>
              <a:xfrm>
                <a:off x="920590"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4"/>
              <p:cNvSpPr/>
              <p:nvPr/>
            </p:nvSpPr>
            <p:spPr>
              <a:xfrm>
                <a:off x="166352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
              <p:cNvSpPr/>
              <p:nvPr/>
            </p:nvSpPr>
            <p:spPr>
              <a:xfrm>
                <a:off x="236623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4"/>
              <p:cNvSpPr/>
              <p:nvPr/>
            </p:nvSpPr>
            <p:spPr>
              <a:xfrm>
                <a:off x="176973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4"/>
              <p:cNvSpPr/>
              <p:nvPr/>
            </p:nvSpPr>
            <p:spPr>
              <a:xfrm>
                <a:off x="236623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4"/>
              <p:cNvSpPr/>
              <p:nvPr/>
            </p:nvSpPr>
            <p:spPr>
              <a:xfrm>
                <a:off x="166352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4"/>
              <p:cNvSpPr/>
              <p:nvPr/>
            </p:nvSpPr>
            <p:spPr>
              <a:xfrm>
                <a:off x="166352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4"/>
              <p:cNvSpPr/>
              <p:nvPr/>
            </p:nvSpPr>
            <p:spPr>
              <a:xfrm>
                <a:off x="204678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4"/>
              <p:cNvSpPr/>
              <p:nvPr/>
            </p:nvSpPr>
            <p:spPr>
              <a:xfrm>
                <a:off x="223559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4"/>
              <p:cNvSpPr/>
              <p:nvPr/>
            </p:nvSpPr>
            <p:spPr>
              <a:xfrm>
                <a:off x="208918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4"/>
              <p:cNvSpPr/>
              <p:nvPr/>
            </p:nvSpPr>
            <p:spPr>
              <a:xfrm>
                <a:off x="208918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4"/>
              <p:cNvSpPr/>
              <p:nvPr/>
            </p:nvSpPr>
            <p:spPr>
              <a:xfrm>
                <a:off x="181213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4"/>
              <p:cNvSpPr/>
              <p:nvPr/>
            </p:nvSpPr>
            <p:spPr>
              <a:xfrm>
                <a:off x="195844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4"/>
              <p:cNvSpPr/>
              <p:nvPr/>
            </p:nvSpPr>
            <p:spPr>
              <a:xfrm>
                <a:off x="168139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4"/>
              <p:cNvSpPr/>
              <p:nvPr/>
            </p:nvSpPr>
            <p:spPr>
              <a:xfrm>
                <a:off x="181213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4"/>
              <p:cNvSpPr/>
              <p:nvPr/>
            </p:nvSpPr>
            <p:spPr>
              <a:xfrm>
                <a:off x="232388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4"/>
              <p:cNvSpPr/>
              <p:nvPr/>
            </p:nvSpPr>
            <p:spPr>
              <a:xfrm>
                <a:off x="166352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4"/>
              <p:cNvSpPr/>
              <p:nvPr/>
            </p:nvSpPr>
            <p:spPr>
              <a:xfrm>
                <a:off x="202891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
              <p:cNvSpPr/>
              <p:nvPr/>
            </p:nvSpPr>
            <p:spPr>
              <a:xfrm>
                <a:off x="230601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
              <p:cNvSpPr/>
              <p:nvPr/>
            </p:nvSpPr>
            <p:spPr>
              <a:xfrm>
                <a:off x="175186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4"/>
              <p:cNvSpPr/>
              <p:nvPr/>
            </p:nvSpPr>
            <p:spPr>
              <a:xfrm>
                <a:off x="249479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
              <p:cNvSpPr/>
              <p:nvPr/>
            </p:nvSpPr>
            <p:spPr>
              <a:xfrm>
                <a:off x="319750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4"/>
              <p:cNvSpPr/>
              <p:nvPr/>
            </p:nvSpPr>
            <p:spPr>
              <a:xfrm>
                <a:off x="260101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4"/>
              <p:cNvSpPr/>
              <p:nvPr/>
            </p:nvSpPr>
            <p:spPr>
              <a:xfrm>
                <a:off x="319750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4"/>
              <p:cNvSpPr/>
              <p:nvPr/>
            </p:nvSpPr>
            <p:spPr>
              <a:xfrm>
                <a:off x="249479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4"/>
              <p:cNvSpPr/>
              <p:nvPr/>
            </p:nvSpPr>
            <p:spPr>
              <a:xfrm>
                <a:off x="249479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4"/>
              <p:cNvSpPr/>
              <p:nvPr/>
            </p:nvSpPr>
            <p:spPr>
              <a:xfrm>
                <a:off x="287806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4"/>
              <p:cNvSpPr/>
              <p:nvPr/>
            </p:nvSpPr>
            <p:spPr>
              <a:xfrm>
                <a:off x="306686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
              <p:cNvSpPr/>
              <p:nvPr/>
            </p:nvSpPr>
            <p:spPr>
              <a:xfrm>
                <a:off x="292045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4"/>
              <p:cNvSpPr/>
              <p:nvPr/>
            </p:nvSpPr>
            <p:spPr>
              <a:xfrm>
                <a:off x="292045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4"/>
              <p:cNvSpPr/>
              <p:nvPr/>
            </p:nvSpPr>
            <p:spPr>
              <a:xfrm>
                <a:off x="264340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4"/>
              <p:cNvSpPr/>
              <p:nvPr/>
            </p:nvSpPr>
            <p:spPr>
              <a:xfrm>
                <a:off x="278972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4"/>
              <p:cNvSpPr/>
              <p:nvPr/>
            </p:nvSpPr>
            <p:spPr>
              <a:xfrm>
                <a:off x="251267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4"/>
              <p:cNvSpPr/>
              <p:nvPr/>
            </p:nvSpPr>
            <p:spPr>
              <a:xfrm>
                <a:off x="264340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4"/>
              <p:cNvSpPr/>
              <p:nvPr/>
            </p:nvSpPr>
            <p:spPr>
              <a:xfrm>
                <a:off x="315516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4"/>
              <p:cNvSpPr/>
              <p:nvPr/>
            </p:nvSpPr>
            <p:spPr>
              <a:xfrm>
                <a:off x="249479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4"/>
              <p:cNvSpPr/>
              <p:nvPr/>
            </p:nvSpPr>
            <p:spPr>
              <a:xfrm>
                <a:off x="286019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
              <p:cNvSpPr/>
              <p:nvPr/>
            </p:nvSpPr>
            <p:spPr>
              <a:xfrm>
                <a:off x="313728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
              <p:cNvSpPr/>
              <p:nvPr/>
            </p:nvSpPr>
            <p:spPr>
              <a:xfrm>
                <a:off x="258314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
              <p:cNvSpPr/>
              <p:nvPr/>
            </p:nvSpPr>
            <p:spPr>
              <a:xfrm>
                <a:off x="332607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p:nvPr/>
            </p:nvSpPr>
            <p:spPr>
              <a:xfrm>
                <a:off x="402878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
              <p:cNvSpPr/>
              <p:nvPr/>
            </p:nvSpPr>
            <p:spPr>
              <a:xfrm>
                <a:off x="343228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4"/>
              <p:cNvSpPr/>
              <p:nvPr/>
            </p:nvSpPr>
            <p:spPr>
              <a:xfrm>
                <a:off x="402878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4"/>
              <p:cNvSpPr/>
              <p:nvPr/>
            </p:nvSpPr>
            <p:spPr>
              <a:xfrm>
                <a:off x="332607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
              <p:cNvSpPr/>
              <p:nvPr/>
            </p:nvSpPr>
            <p:spPr>
              <a:xfrm>
                <a:off x="332607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
              <p:cNvSpPr/>
              <p:nvPr/>
            </p:nvSpPr>
            <p:spPr>
              <a:xfrm>
                <a:off x="370934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4"/>
              <p:cNvSpPr/>
              <p:nvPr/>
            </p:nvSpPr>
            <p:spPr>
              <a:xfrm>
                <a:off x="389814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
              <p:cNvSpPr/>
              <p:nvPr/>
            </p:nvSpPr>
            <p:spPr>
              <a:xfrm>
                <a:off x="375173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4"/>
              <p:cNvSpPr/>
              <p:nvPr/>
            </p:nvSpPr>
            <p:spPr>
              <a:xfrm>
                <a:off x="375173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4"/>
              <p:cNvSpPr/>
              <p:nvPr/>
            </p:nvSpPr>
            <p:spPr>
              <a:xfrm>
                <a:off x="347468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4"/>
              <p:cNvSpPr/>
              <p:nvPr/>
            </p:nvSpPr>
            <p:spPr>
              <a:xfrm>
                <a:off x="362099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4"/>
              <p:cNvSpPr/>
              <p:nvPr/>
            </p:nvSpPr>
            <p:spPr>
              <a:xfrm>
                <a:off x="334394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4"/>
              <p:cNvSpPr/>
              <p:nvPr/>
            </p:nvSpPr>
            <p:spPr>
              <a:xfrm>
                <a:off x="347468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4"/>
              <p:cNvSpPr/>
              <p:nvPr/>
            </p:nvSpPr>
            <p:spPr>
              <a:xfrm>
                <a:off x="398643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4"/>
              <p:cNvSpPr/>
              <p:nvPr/>
            </p:nvSpPr>
            <p:spPr>
              <a:xfrm>
                <a:off x="332607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4"/>
              <p:cNvSpPr/>
              <p:nvPr/>
            </p:nvSpPr>
            <p:spPr>
              <a:xfrm>
                <a:off x="369146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4"/>
              <p:cNvSpPr/>
              <p:nvPr/>
            </p:nvSpPr>
            <p:spPr>
              <a:xfrm>
                <a:off x="396856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4"/>
              <p:cNvSpPr/>
              <p:nvPr/>
            </p:nvSpPr>
            <p:spPr>
              <a:xfrm>
                <a:off x="341441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4"/>
              <p:cNvSpPr/>
              <p:nvPr/>
            </p:nvSpPr>
            <p:spPr>
              <a:xfrm>
                <a:off x="415735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4"/>
              <p:cNvSpPr/>
              <p:nvPr/>
            </p:nvSpPr>
            <p:spPr>
              <a:xfrm>
                <a:off x="486005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4"/>
              <p:cNvSpPr/>
              <p:nvPr/>
            </p:nvSpPr>
            <p:spPr>
              <a:xfrm>
                <a:off x="426356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4"/>
              <p:cNvSpPr/>
              <p:nvPr/>
            </p:nvSpPr>
            <p:spPr>
              <a:xfrm>
                <a:off x="486005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4"/>
              <p:cNvSpPr/>
              <p:nvPr/>
            </p:nvSpPr>
            <p:spPr>
              <a:xfrm>
                <a:off x="415735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4"/>
              <p:cNvSpPr/>
              <p:nvPr/>
            </p:nvSpPr>
            <p:spPr>
              <a:xfrm>
                <a:off x="415735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4"/>
              <p:cNvSpPr/>
              <p:nvPr/>
            </p:nvSpPr>
            <p:spPr>
              <a:xfrm>
                <a:off x="454061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4"/>
              <p:cNvSpPr/>
              <p:nvPr/>
            </p:nvSpPr>
            <p:spPr>
              <a:xfrm>
                <a:off x="472941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4"/>
              <p:cNvSpPr/>
              <p:nvPr/>
            </p:nvSpPr>
            <p:spPr>
              <a:xfrm>
                <a:off x="458300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
              <p:cNvSpPr/>
              <p:nvPr/>
            </p:nvSpPr>
            <p:spPr>
              <a:xfrm>
                <a:off x="458300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4"/>
              <p:cNvSpPr/>
              <p:nvPr/>
            </p:nvSpPr>
            <p:spPr>
              <a:xfrm>
                <a:off x="430595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4"/>
              <p:cNvSpPr/>
              <p:nvPr/>
            </p:nvSpPr>
            <p:spPr>
              <a:xfrm>
                <a:off x="445227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4"/>
              <p:cNvSpPr/>
              <p:nvPr/>
            </p:nvSpPr>
            <p:spPr>
              <a:xfrm>
                <a:off x="417522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4"/>
              <p:cNvSpPr/>
              <p:nvPr/>
            </p:nvSpPr>
            <p:spPr>
              <a:xfrm>
                <a:off x="430595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4"/>
              <p:cNvSpPr/>
              <p:nvPr/>
            </p:nvSpPr>
            <p:spPr>
              <a:xfrm>
                <a:off x="481771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4"/>
              <p:cNvSpPr/>
              <p:nvPr/>
            </p:nvSpPr>
            <p:spPr>
              <a:xfrm>
                <a:off x="415735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4"/>
              <p:cNvSpPr/>
              <p:nvPr/>
            </p:nvSpPr>
            <p:spPr>
              <a:xfrm>
                <a:off x="452274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4"/>
              <p:cNvSpPr/>
              <p:nvPr/>
            </p:nvSpPr>
            <p:spPr>
              <a:xfrm>
                <a:off x="479983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4"/>
              <p:cNvSpPr/>
              <p:nvPr/>
            </p:nvSpPr>
            <p:spPr>
              <a:xfrm>
                <a:off x="424569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4"/>
              <p:cNvSpPr/>
              <p:nvPr/>
            </p:nvSpPr>
            <p:spPr>
              <a:xfrm>
                <a:off x="498862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4"/>
              <p:cNvSpPr/>
              <p:nvPr/>
            </p:nvSpPr>
            <p:spPr>
              <a:xfrm>
                <a:off x="569133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4"/>
              <p:cNvSpPr/>
              <p:nvPr/>
            </p:nvSpPr>
            <p:spPr>
              <a:xfrm>
                <a:off x="509483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4"/>
              <p:cNvSpPr/>
              <p:nvPr/>
            </p:nvSpPr>
            <p:spPr>
              <a:xfrm>
                <a:off x="569133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4"/>
              <p:cNvSpPr/>
              <p:nvPr/>
            </p:nvSpPr>
            <p:spPr>
              <a:xfrm>
                <a:off x="498862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4"/>
              <p:cNvSpPr/>
              <p:nvPr/>
            </p:nvSpPr>
            <p:spPr>
              <a:xfrm>
                <a:off x="498862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4"/>
              <p:cNvSpPr/>
              <p:nvPr/>
            </p:nvSpPr>
            <p:spPr>
              <a:xfrm>
                <a:off x="537189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4"/>
              <p:cNvSpPr/>
              <p:nvPr/>
            </p:nvSpPr>
            <p:spPr>
              <a:xfrm>
                <a:off x="556069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4"/>
              <p:cNvSpPr/>
              <p:nvPr/>
            </p:nvSpPr>
            <p:spPr>
              <a:xfrm>
                <a:off x="541428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4"/>
              <p:cNvSpPr/>
              <p:nvPr/>
            </p:nvSpPr>
            <p:spPr>
              <a:xfrm>
                <a:off x="541428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4"/>
              <p:cNvSpPr/>
              <p:nvPr/>
            </p:nvSpPr>
            <p:spPr>
              <a:xfrm>
                <a:off x="513723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4"/>
              <p:cNvSpPr/>
              <p:nvPr/>
            </p:nvSpPr>
            <p:spPr>
              <a:xfrm>
                <a:off x="528354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
              <p:cNvSpPr/>
              <p:nvPr/>
            </p:nvSpPr>
            <p:spPr>
              <a:xfrm>
                <a:off x="500649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4"/>
              <p:cNvSpPr/>
              <p:nvPr/>
            </p:nvSpPr>
            <p:spPr>
              <a:xfrm>
                <a:off x="513723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4"/>
              <p:cNvSpPr/>
              <p:nvPr/>
            </p:nvSpPr>
            <p:spPr>
              <a:xfrm>
                <a:off x="564898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4"/>
              <p:cNvSpPr/>
              <p:nvPr/>
            </p:nvSpPr>
            <p:spPr>
              <a:xfrm>
                <a:off x="498862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
              <p:cNvSpPr/>
              <p:nvPr/>
            </p:nvSpPr>
            <p:spPr>
              <a:xfrm>
                <a:off x="535401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4"/>
              <p:cNvSpPr/>
              <p:nvPr/>
            </p:nvSpPr>
            <p:spPr>
              <a:xfrm>
                <a:off x="563111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4"/>
              <p:cNvSpPr/>
              <p:nvPr/>
            </p:nvSpPr>
            <p:spPr>
              <a:xfrm>
                <a:off x="507696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4"/>
              <p:cNvSpPr/>
              <p:nvPr/>
            </p:nvSpPr>
            <p:spPr>
              <a:xfrm>
                <a:off x="581990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4"/>
              <p:cNvSpPr/>
              <p:nvPr/>
            </p:nvSpPr>
            <p:spPr>
              <a:xfrm>
                <a:off x="652260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4"/>
              <p:cNvSpPr/>
              <p:nvPr/>
            </p:nvSpPr>
            <p:spPr>
              <a:xfrm>
                <a:off x="592611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4"/>
              <p:cNvSpPr/>
              <p:nvPr/>
            </p:nvSpPr>
            <p:spPr>
              <a:xfrm>
                <a:off x="652260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4"/>
              <p:cNvSpPr/>
              <p:nvPr/>
            </p:nvSpPr>
            <p:spPr>
              <a:xfrm>
                <a:off x="581990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4"/>
              <p:cNvSpPr/>
              <p:nvPr/>
            </p:nvSpPr>
            <p:spPr>
              <a:xfrm>
                <a:off x="581990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4"/>
              <p:cNvSpPr/>
              <p:nvPr/>
            </p:nvSpPr>
            <p:spPr>
              <a:xfrm>
                <a:off x="620316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4"/>
              <p:cNvSpPr/>
              <p:nvPr/>
            </p:nvSpPr>
            <p:spPr>
              <a:xfrm>
                <a:off x="639196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4"/>
              <p:cNvSpPr/>
              <p:nvPr/>
            </p:nvSpPr>
            <p:spPr>
              <a:xfrm>
                <a:off x="624555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4"/>
              <p:cNvSpPr/>
              <p:nvPr/>
            </p:nvSpPr>
            <p:spPr>
              <a:xfrm>
                <a:off x="624555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4"/>
              <p:cNvSpPr/>
              <p:nvPr/>
            </p:nvSpPr>
            <p:spPr>
              <a:xfrm>
                <a:off x="596850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4"/>
              <p:cNvSpPr/>
              <p:nvPr/>
            </p:nvSpPr>
            <p:spPr>
              <a:xfrm>
                <a:off x="611482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4"/>
              <p:cNvSpPr/>
              <p:nvPr/>
            </p:nvSpPr>
            <p:spPr>
              <a:xfrm>
                <a:off x="583777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4"/>
              <p:cNvSpPr/>
              <p:nvPr/>
            </p:nvSpPr>
            <p:spPr>
              <a:xfrm>
                <a:off x="596850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4"/>
              <p:cNvSpPr/>
              <p:nvPr/>
            </p:nvSpPr>
            <p:spPr>
              <a:xfrm>
                <a:off x="648026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4"/>
              <p:cNvSpPr/>
              <p:nvPr/>
            </p:nvSpPr>
            <p:spPr>
              <a:xfrm>
                <a:off x="581990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4"/>
              <p:cNvSpPr/>
              <p:nvPr/>
            </p:nvSpPr>
            <p:spPr>
              <a:xfrm>
                <a:off x="618529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4"/>
              <p:cNvSpPr/>
              <p:nvPr/>
            </p:nvSpPr>
            <p:spPr>
              <a:xfrm>
                <a:off x="646238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4"/>
              <p:cNvSpPr/>
              <p:nvPr/>
            </p:nvSpPr>
            <p:spPr>
              <a:xfrm>
                <a:off x="590824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4"/>
              <p:cNvSpPr/>
              <p:nvPr/>
            </p:nvSpPr>
            <p:spPr>
              <a:xfrm>
                <a:off x="665117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4"/>
              <p:cNvSpPr/>
              <p:nvPr/>
            </p:nvSpPr>
            <p:spPr>
              <a:xfrm>
                <a:off x="735388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4"/>
              <p:cNvSpPr/>
              <p:nvPr/>
            </p:nvSpPr>
            <p:spPr>
              <a:xfrm>
                <a:off x="675738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4"/>
              <p:cNvSpPr/>
              <p:nvPr/>
            </p:nvSpPr>
            <p:spPr>
              <a:xfrm>
                <a:off x="735388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4"/>
              <p:cNvSpPr/>
              <p:nvPr/>
            </p:nvSpPr>
            <p:spPr>
              <a:xfrm>
                <a:off x="665117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4"/>
              <p:cNvSpPr/>
              <p:nvPr/>
            </p:nvSpPr>
            <p:spPr>
              <a:xfrm>
                <a:off x="665117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4"/>
              <p:cNvSpPr/>
              <p:nvPr/>
            </p:nvSpPr>
            <p:spPr>
              <a:xfrm>
                <a:off x="703444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4"/>
              <p:cNvSpPr/>
              <p:nvPr/>
            </p:nvSpPr>
            <p:spPr>
              <a:xfrm>
                <a:off x="722324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4"/>
              <p:cNvSpPr/>
              <p:nvPr/>
            </p:nvSpPr>
            <p:spPr>
              <a:xfrm>
                <a:off x="707683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4"/>
              <p:cNvSpPr/>
              <p:nvPr/>
            </p:nvSpPr>
            <p:spPr>
              <a:xfrm>
                <a:off x="707683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4"/>
              <p:cNvSpPr/>
              <p:nvPr/>
            </p:nvSpPr>
            <p:spPr>
              <a:xfrm>
                <a:off x="679978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4"/>
              <p:cNvSpPr/>
              <p:nvPr/>
            </p:nvSpPr>
            <p:spPr>
              <a:xfrm>
                <a:off x="694609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4"/>
              <p:cNvSpPr/>
              <p:nvPr/>
            </p:nvSpPr>
            <p:spPr>
              <a:xfrm>
                <a:off x="666904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4"/>
              <p:cNvSpPr/>
              <p:nvPr/>
            </p:nvSpPr>
            <p:spPr>
              <a:xfrm>
                <a:off x="679978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4"/>
              <p:cNvSpPr/>
              <p:nvPr/>
            </p:nvSpPr>
            <p:spPr>
              <a:xfrm>
                <a:off x="731153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4"/>
              <p:cNvSpPr/>
              <p:nvPr/>
            </p:nvSpPr>
            <p:spPr>
              <a:xfrm>
                <a:off x="665117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4"/>
              <p:cNvSpPr/>
              <p:nvPr/>
            </p:nvSpPr>
            <p:spPr>
              <a:xfrm>
                <a:off x="701656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4"/>
              <p:cNvSpPr/>
              <p:nvPr/>
            </p:nvSpPr>
            <p:spPr>
              <a:xfrm>
                <a:off x="729366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4"/>
              <p:cNvSpPr/>
              <p:nvPr/>
            </p:nvSpPr>
            <p:spPr>
              <a:xfrm>
                <a:off x="673951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4"/>
              <p:cNvSpPr/>
              <p:nvPr/>
            </p:nvSpPr>
            <p:spPr>
              <a:xfrm>
                <a:off x="748245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4"/>
              <p:cNvSpPr/>
              <p:nvPr/>
            </p:nvSpPr>
            <p:spPr>
              <a:xfrm>
                <a:off x="8185158"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4"/>
              <p:cNvSpPr/>
              <p:nvPr/>
            </p:nvSpPr>
            <p:spPr>
              <a:xfrm>
                <a:off x="7588664"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4"/>
              <p:cNvSpPr/>
              <p:nvPr/>
            </p:nvSpPr>
            <p:spPr>
              <a:xfrm>
                <a:off x="8185158"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4"/>
              <p:cNvSpPr/>
              <p:nvPr/>
            </p:nvSpPr>
            <p:spPr>
              <a:xfrm>
                <a:off x="748245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4"/>
              <p:cNvSpPr/>
              <p:nvPr/>
            </p:nvSpPr>
            <p:spPr>
              <a:xfrm>
                <a:off x="748245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4"/>
              <p:cNvSpPr/>
              <p:nvPr/>
            </p:nvSpPr>
            <p:spPr>
              <a:xfrm>
                <a:off x="786571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4"/>
              <p:cNvSpPr/>
              <p:nvPr/>
            </p:nvSpPr>
            <p:spPr>
              <a:xfrm>
                <a:off x="805451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4"/>
              <p:cNvSpPr/>
              <p:nvPr/>
            </p:nvSpPr>
            <p:spPr>
              <a:xfrm>
                <a:off x="7908109"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4"/>
              <p:cNvSpPr/>
              <p:nvPr/>
            </p:nvSpPr>
            <p:spPr>
              <a:xfrm>
                <a:off x="7908109"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4"/>
              <p:cNvSpPr/>
              <p:nvPr/>
            </p:nvSpPr>
            <p:spPr>
              <a:xfrm>
                <a:off x="763105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4"/>
              <p:cNvSpPr/>
              <p:nvPr/>
            </p:nvSpPr>
            <p:spPr>
              <a:xfrm>
                <a:off x="777737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4"/>
              <p:cNvSpPr/>
              <p:nvPr/>
            </p:nvSpPr>
            <p:spPr>
              <a:xfrm>
                <a:off x="750032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4"/>
              <p:cNvSpPr/>
              <p:nvPr/>
            </p:nvSpPr>
            <p:spPr>
              <a:xfrm>
                <a:off x="763105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4"/>
              <p:cNvSpPr/>
              <p:nvPr/>
            </p:nvSpPr>
            <p:spPr>
              <a:xfrm>
                <a:off x="814281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4"/>
              <p:cNvSpPr/>
              <p:nvPr/>
            </p:nvSpPr>
            <p:spPr>
              <a:xfrm>
                <a:off x="748245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4"/>
              <p:cNvSpPr/>
              <p:nvPr/>
            </p:nvSpPr>
            <p:spPr>
              <a:xfrm>
                <a:off x="7847842"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4"/>
              <p:cNvSpPr/>
              <p:nvPr/>
            </p:nvSpPr>
            <p:spPr>
              <a:xfrm>
                <a:off x="8124938"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4"/>
              <p:cNvSpPr/>
              <p:nvPr/>
            </p:nvSpPr>
            <p:spPr>
              <a:xfrm>
                <a:off x="7570793"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4"/>
              <p:cNvSpPr/>
              <p:nvPr/>
            </p:nvSpPr>
            <p:spPr>
              <a:xfrm>
                <a:off x="831372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4"/>
              <p:cNvSpPr/>
              <p:nvPr/>
            </p:nvSpPr>
            <p:spPr>
              <a:xfrm>
                <a:off x="9016433"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4"/>
              <p:cNvSpPr/>
              <p:nvPr/>
            </p:nvSpPr>
            <p:spPr>
              <a:xfrm>
                <a:off x="8419939"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4"/>
              <p:cNvSpPr/>
              <p:nvPr/>
            </p:nvSpPr>
            <p:spPr>
              <a:xfrm>
                <a:off x="9016433"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4"/>
              <p:cNvSpPr/>
              <p:nvPr/>
            </p:nvSpPr>
            <p:spPr>
              <a:xfrm>
                <a:off x="831372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4"/>
              <p:cNvSpPr/>
              <p:nvPr/>
            </p:nvSpPr>
            <p:spPr>
              <a:xfrm>
                <a:off x="831372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4"/>
              <p:cNvSpPr/>
              <p:nvPr/>
            </p:nvSpPr>
            <p:spPr>
              <a:xfrm>
                <a:off x="869699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4"/>
              <p:cNvSpPr/>
              <p:nvPr/>
            </p:nvSpPr>
            <p:spPr>
              <a:xfrm>
                <a:off x="888579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4"/>
              <p:cNvSpPr/>
              <p:nvPr/>
            </p:nvSpPr>
            <p:spPr>
              <a:xfrm>
                <a:off x="8739384"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4"/>
              <p:cNvSpPr/>
              <p:nvPr/>
            </p:nvSpPr>
            <p:spPr>
              <a:xfrm>
                <a:off x="8739384"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4"/>
              <p:cNvSpPr/>
              <p:nvPr/>
            </p:nvSpPr>
            <p:spPr>
              <a:xfrm>
                <a:off x="8462335"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4"/>
              <p:cNvSpPr/>
              <p:nvPr/>
            </p:nvSpPr>
            <p:spPr>
              <a:xfrm>
                <a:off x="8608650"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4"/>
              <p:cNvSpPr/>
              <p:nvPr/>
            </p:nvSpPr>
            <p:spPr>
              <a:xfrm>
                <a:off x="833159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4"/>
              <p:cNvSpPr/>
              <p:nvPr/>
            </p:nvSpPr>
            <p:spPr>
              <a:xfrm>
                <a:off x="8462335"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4"/>
              <p:cNvSpPr/>
              <p:nvPr/>
            </p:nvSpPr>
            <p:spPr>
              <a:xfrm>
                <a:off x="897408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4"/>
              <p:cNvSpPr/>
              <p:nvPr/>
            </p:nvSpPr>
            <p:spPr>
              <a:xfrm>
                <a:off x="831372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4"/>
              <p:cNvSpPr/>
              <p:nvPr/>
            </p:nvSpPr>
            <p:spPr>
              <a:xfrm>
                <a:off x="8679117"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4"/>
              <p:cNvSpPr/>
              <p:nvPr/>
            </p:nvSpPr>
            <p:spPr>
              <a:xfrm>
                <a:off x="8956213"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4"/>
              <p:cNvSpPr/>
              <p:nvPr/>
            </p:nvSpPr>
            <p:spPr>
              <a:xfrm>
                <a:off x="8402068"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4" name="Google Shape;314;p14"/>
          <p:cNvGrpSpPr/>
          <p:nvPr/>
        </p:nvGrpSpPr>
        <p:grpSpPr>
          <a:xfrm flipH="1" rot="10800000">
            <a:off x="-1202" y="-12"/>
            <a:ext cx="9146417" cy="685621"/>
            <a:chOff x="-1264" y="4434079"/>
            <a:chExt cx="9146417" cy="685621"/>
          </a:xfrm>
        </p:grpSpPr>
        <p:grpSp>
          <p:nvGrpSpPr>
            <p:cNvPr id="315" name="Google Shape;315;p14"/>
            <p:cNvGrpSpPr/>
            <p:nvPr/>
          </p:nvGrpSpPr>
          <p:grpSpPr>
            <a:xfrm>
              <a:off x="-1264" y="4434079"/>
              <a:ext cx="9144179" cy="373358"/>
              <a:chOff x="-1264" y="4413917"/>
              <a:chExt cx="9144179" cy="373358"/>
            </a:xfrm>
          </p:grpSpPr>
          <p:sp>
            <p:nvSpPr>
              <p:cNvPr id="316" name="Google Shape;316;p14"/>
              <p:cNvSpPr/>
              <p:nvPr/>
            </p:nvSpPr>
            <p:spPr>
              <a:xfrm>
                <a:off x="-1175" y="4756675"/>
                <a:ext cx="9144000" cy="3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7" name="Google Shape;317;p14"/>
              <p:cNvGrpSpPr/>
              <p:nvPr/>
            </p:nvGrpSpPr>
            <p:grpSpPr>
              <a:xfrm flipH="1" rot="10800000">
                <a:off x="-1264" y="4413917"/>
                <a:ext cx="9144179" cy="342755"/>
                <a:chOff x="973" y="4471542"/>
                <a:chExt cx="9144179" cy="342755"/>
              </a:xfrm>
            </p:grpSpPr>
            <p:sp>
              <p:nvSpPr>
                <p:cNvPr id="318" name="Google Shape;318;p14"/>
                <p:cNvSpPr/>
                <p:nvPr/>
              </p:nvSpPr>
              <p:spPr>
                <a:xfrm>
                  <a:off x="9034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4"/>
                <p:cNvSpPr/>
                <p:nvPr/>
              </p:nvSpPr>
              <p:spPr>
                <a:xfrm>
                  <a:off x="973"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4"/>
                <p:cNvSpPr/>
                <p:nvPr/>
              </p:nvSpPr>
              <p:spPr>
                <a:xfrm>
                  <a:off x="49967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4"/>
                <p:cNvSpPr/>
                <p:nvPr/>
              </p:nvSpPr>
              <p:spPr>
                <a:xfrm>
                  <a:off x="973"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4"/>
                <p:cNvSpPr/>
                <p:nvPr/>
              </p:nvSpPr>
              <p:spPr>
                <a:xfrm>
                  <a:off x="92161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4"/>
                <p:cNvSpPr/>
                <p:nvPr/>
              </p:nvSpPr>
              <p:spPr>
                <a:xfrm>
                  <a:off x="83224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4"/>
                <p:cNvSpPr/>
                <p:nvPr/>
              </p:nvSpPr>
              <p:spPr>
                <a:xfrm>
                  <a:off x="133094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4"/>
                <p:cNvSpPr/>
                <p:nvPr/>
              </p:nvSpPr>
              <p:spPr>
                <a:xfrm>
                  <a:off x="83224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4"/>
                <p:cNvSpPr/>
                <p:nvPr/>
              </p:nvSpPr>
              <p:spPr>
                <a:xfrm>
                  <a:off x="175289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4"/>
                <p:cNvSpPr/>
                <p:nvPr/>
              </p:nvSpPr>
              <p:spPr>
                <a:xfrm>
                  <a:off x="166352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4"/>
                <p:cNvSpPr/>
                <p:nvPr/>
              </p:nvSpPr>
              <p:spPr>
                <a:xfrm>
                  <a:off x="216222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4"/>
                <p:cNvSpPr/>
                <p:nvPr/>
              </p:nvSpPr>
              <p:spPr>
                <a:xfrm>
                  <a:off x="166352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4"/>
                <p:cNvSpPr/>
                <p:nvPr/>
              </p:nvSpPr>
              <p:spPr>
                <a:xfrm>
                  <a:off x="258416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4"/>
                <p:cNvSpPr/>
                <p:nvPr/>
              </p:nvSpPr>
              <p:spPr>
                <a:xfrm>
                  <a:off x="249479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4"/>
                <p:cNvSpPr/>
                <p:nvPr/>
              </p:nvSpPr>
              <p:spPr>
                <a:xfrm>
                  <a:off x="299349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4"/>
                <p:cNvSpPr/>
                <p:nvPr/>
              </p:nvSpPr>
              <p:spPr>
                <a:xfrm>
                  <a:off x="249479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4"/>
                <p:cNvSpPr/>
                <p:nvPr/>
              </p:nvSpPr>
              <p:spPr>
                <a:xfrm>
                  <a:off x="341544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4"/>
                <p:cNvSpPr/>
                <p:nvPr/>
              </p:nvSpPr>
              <p:spPr>
                <a:xfrm>
                  <a:off x="332607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4"/>
                <p:cNvSpPr/>
                <p:nvPr/>
              </p:nvSpPr>
              <p:spPr>
                <a:xfrm>
                  <a:off x="382477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4"/>
                <p:cNvSpPr/>
                <p:nvPr/>
              </p:nvSpPr>
              <p:spPr>
                <a:xfrm>
                  <a:off x="332607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4"/>
                <p:cNvSpPr/>
                <p:nvPr/>
              </p:nvSpPr>
              <p:spPr>
                <a:xfrm>
                  <a:off x="424671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4"/>
                <p:cNvSpPr/>
                <p:nvPr/>
              </p:nvSpPr>
              <p:spPr>
                <a:xfrm>
                  <a:off x="415735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4"/>
                <p:cNvSpPr/>
                <p:nvPr/>
              </p:nvSpPr>
              <p:spPr>
                <a:xfrm>
                  <a:off x="465604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4"/>
                <p:cNvSpPr/>
                <p:nvPr/>
              </p:nvSpPr>
              <p:spPr>
                <a:xfrm>
                  <a:off x="415735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4"/>
                <p:cNvSpPr/>
                <p:nvPr/>
              </p:nvSpPr>
              <p:spPr>
                <a:xfrm>
                  <a:off x="507799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4"/>
                <p:cNvSpPr/>
                <p:nvPr/>
              </p:nvSpPr>
              <p:spPr>
                <a:xfrm>
                  <a:off x="498862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4"/>
                <p:cNvSpPr/>
                <p:nvPr/>
              </p:nvSpPr>
              <p:spPr>
                <a:xfrm>
                  <a:off x="548732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4"/>
                <p:cNvSpPr/>
                <p:nvPr/>
              </p:nvSpPr>
              <p:spPr>
                <a:xfrm>
                  <a:off x="498862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4"/>
                <p:cNvSpPr/>
                <p:nvPr/>
              </p:nvSpPr>
              <p:spPr>
                <a:xfrm>
                  <a:off x="590926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4"/>
                <p:cNvSpPr/>
                <p:nvPr/>
              </p:nvSpPr>
              <p:spPr>
                <a:xfrm>
                  <a:off x="581990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4"/>
                <p:cNvSpPr/>
                <p:nvPr/>
              </p:nvSpPr>
              <p:spPr>
                <a:xfrm>
                  <a:off x="631859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4"/>
                <p:cNvSpPr/>
                <p:nvPr/>
              </p:nvSpPr>
              <p:spPr>
                <a:xfrm>
                  <a:off x="581990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4"/>
                <p:cNvSpPr/>
                <p:nvPr/>
              </p:nvSpPr>
              <p:spPr>
                <a:xfrm>
                  <a:off x="674054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4"/>
                <p:cNvSpPr/>
                <p:nvPr/>
              </p:nvSpPr>
              <p:spPr>
                <a:xfrm>
                  <a:off x="665117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4"/>
                <p:cNvSpPr/>
                <p:nvPr/>
              </p:nvSpPr>
              <p:spPr>
                <a:xfrm>
                  <a:off x="714987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4"/>
                <p:cNvSpPr/>
                <p:nvPr/>
              </p:nvSpPr>
              <p:spPr>
                <a:xfrm>
                  <a:off x="665117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4"/>
                <p:cNvSpPr/>
                <p:nvPr/>
              </p:nvSpPr>
              <p:spPr>
                <a:xfrm>
                  <a:off x="757181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4"/>
                <p:cNvSpPr/>
                <p:nvPr/>
              </p:nvSpPr>
              <p:spPr>
                <a:xfrm>
                  <a:off x="748245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4"/>
                <p:cNvSpPr/>
                <p:nvPr/>
              </p:nvSpPr>
              <p:spPr>
                <a:xfrm>
                  <a:off x="798114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4"/>
                <p:cNvSpPr/>
                <p:nvPr/>
              </p:nvSpPr>
              <p:spPr>
                <a:xfrm>
                  <a:off x="748245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4"/>
                <p:cNvSpPr/>
                <p:nvPr/>
              </p:nvSpPr>
              <p:spPr>
                <a:xfrm>
                  <a:off x="8403095"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4"/>
                <p:cNvSpPr/>
                <p:nvPr/>
              </p:nvSpPr>
              <p:spPr>
                <a:xfrm>
                  <a:off x="831372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4"/>
                <p:cNvSpPr/>
                <p:nvPr/>
              </p:nvSpPr>
              <p:spPr>
                <a:xfrm>
                  <a:off x="8812425"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4"/>
                <p:cNvSpPr/>
                <p:nvPr/>
              </p:nvSpPr>
              <p:spPr>
                <a:xfrm>
                  <a:off x="831372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62" name="Google Shape;362;p14"/>
            <p:cNvGrpSpPr/>
            <p:nvPr/>
          </p:nvGrpSpPr>
          <p:grpSpPr>
            <a:xfrm>
              <a:off x="973" y="4814279"/>
              <a:ext cx="9144179" cy="305421"/>
              <a:chOff x="973" y="4814279"/>
              <a:chExt cx="9144179" cy="305421"/>
            </a:xfrm>
          </p:grpSpPr>
          <p:sp>
            <p:nvSpPr>
              <p:cNvPr id="363" name="Google Shape;363;p14"/>
              <p:cNvSpPr/>
              <p:nvPr/>
            </p:nvSpPr>
            <p:spPr>
              <a:xfrm>
                <a:off x="973"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4"/>
              <p:cNvSpPr/>
              <p:nvPr/>
            </p:nvSpPr>
            <p:spPr>
              <a:xfrm>
                <a:off x="703680"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4"/>
              <p:cNvSpPr/>
              <p:nvPr/>
            </p:nvSpPr>
            <p:spPr>
              <a:xfrm>
                <a:off x="107186"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4"/>
              <p:cNvSpPr/>
              <p:nvPr/>
            </p:nvSpPr>
            <p:spPr>
              <a:xfrm>
                <a:off x="703680"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4"/>
              <p:cNvSpPr/>
              <p:nvPr/>
            </p:nvSpPr>
            <p:spPr>
              <a:xfrm>
                <a:off x="973"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4"/>
              <p:cNvSpPr/>
              <p:nvPr/>
            </p:nvSpPr>
            <p:spPr>
              <a:xfrm>
                <a:off x="973"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4"/>
              <p:cNvSpPr/>
              <p:nvPr/>
            </p:nvSpPr>
            <p:spPr>
              <a:xfrm>
                <a:off x="384238"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4"/>
              <p:cNvSpPr/>
              <p:nvPr/>
            </p:nvSpPr>
            <p:spPr>
              <a:xfrm>
                <a:off x="573039"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4"/>
              <p:cNvSpPr/>
              <p:nvPr/>
            </p:nvSpPr>
            <p:spPr>
              <a:xfrm>
                <a:off x="42663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4"/>
              <p:cNvSpPr/>
              <p:nvPr/>
            </p:nvSpPr>
            <p:spPr>
              <a:xfrm>
                <a:off x="42663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4"/>
              <p:cNvSpPr/>
              <p:nvPr/>
            </p:nvSpPr>
            <p:spPr>
              <a:xfrm>
                <a:off x="14958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4"/>
              <p:cNvSpPr/>
              <p:nvPr/>
            </p:nvSpPr>
            <p:spPr>
              <a:xfrm>
                <a:off x="29589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4"/>
              <p:cNvSpPr/>
              <p:nvPr/>
            </p:nvSpPr>
            <p:spPr>
              <a:xfrm>
                <a:off x="18844"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4"/>
              <p:cNvSpPr/>
              <p:nvPr/>
            </p:nvSpPr>
            <p:spPr>
              <a:xfrm>
                <a:off x="14958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4"/>
              <p:cNvSpPr/>
              <p:nvPr/>
            </p:nvSpPr>
            <p:spPr>
              <a:xfrm>
                <a:off x="661334"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4"/>
              <p:cNvSpPr/>
              <p:nvPr/>
            </p:nvSpPr>
            <p:spPr>
              <a:xfrm>
                <a:off x="973"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4"/>
              <p:cNvSpPr/>
              <p:nvPr/>
            </p:nvSpPr>
            <p:spPr>
              <a:xfrm>
                <a:off x="366364"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4"/>
              <p:cNvSpPr/>
              <p:nvPr/>
            </p:nvSpPr>
            <p:spPr>
              <a:xfrm>
                <a:off x="643460"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4"/>
              <p:cNvSpPr/>
              <p:nvPr/>
            </p:nvSpPr>
            <p:spPr>
              <a:xfrm>
                <a:off x="89315"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4"/>
              <p:cNvSpPr/>
              <p:nvPr/>
            </p:nvSpPr>
            <p:spPr>
              <a:xfrm>
                <a:off x="83224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4"/>
              <p:cNvSpPr/>
              <p:nvPr/>
            </p:nvSpPr>
            <p:spPr>
              <a:xfrm>
                <a:off x="1534955"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4"/>
              <p:cNvSpPr/>
              <p:nvPr/>
            </p:nvSpPr>
            <p:spPr>
              <a:xfrm>
                <a:off x="938461"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4"/>
              <p:cNvSpPr/>
              <p:nvPr/>
            </p:nvSpPr>
            <p:spPr>
              <a:xfrm>
                <a:off x="1534955"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4"/>
              <p:cNvSpPr/>
              <p:nvPr/>
            </p:nvSpPr>
            <p:spPr>
              <a:xfrm>
                <a:off x="83224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4"/>
              <p:cNvSpPr/>
              <p:nvPr/>
            </p:nvSpPr>
            <p:spPr>
              <a:xfrm>
                <a:off x="83224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4"/>
              <p:cNvSpPr/>
              <p:nvPr/>
            </p:nvSpPr>
            <p:spPr>
              <a:xfrm>
                <a:off x="121551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4"/>
              <p:cNvSpPr/>
              <p:nvPr/>
            </p:nvSpPr>
            <p:spPr>
              <a:xfrm>
                <a:off x="140431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4"/>
              <p:cNvSpPr/>
              <p:nvPr/>
            </p:nvSpPr>
            <p:spPr>
              <a:xfrm>
                <a:off x="125790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4"/>
              <p:cNvSpPr/>
              <p:nvPr/>
            </p:nvSpPr>
            <p:spPr>
              <a:xfrm>
                <a:off x="125790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4"/>
              <p:cNvSpPr/>
              <p:nvPr/>
            </p:nvSpPr>
            <p:spPr>
              <a:xfrm>
                <a:off x="98085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4"/>
              <p:cNvSpPr/>
              <p:nvPr/>
            </p:nvSpPr>
            <p:spPr>
              <a:xfrm>
                <a:off x="112717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4"/>
              <p:cNvSpPr/>
              <p:nvPr/>
            </p:nvSpPr>
            <p:spPr>
              <a:xfrm>
                <a:off x="85012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4"/>
              <p:cNvSpPr/>
              <p:nvPr/>
            </p:nvSpPr>
            <p:spPr>
              <a:xfrm>
                <a:off x="98085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4"/>
              <p:cNvSpPr/>
              <p:nvPr/>
            </p:nvSpPr>
            <p:spPr>
              <a:xfrm>
                <a:off x="149261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4"/>
              <p:cNvSpPr/>
              <p:nvPr/>
            </p:nvSpPr>
            <p:spPr>
              <a:xfrm>
                <a:off x="83224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4"/>
              <p:cNvSpPr/>
              <p:nvPr/>
            </p:nvSpPr>
            <p:spPr>
              <a:xfrm>
                <a:off x="1197639"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
              <p:cNvSpPr/>
              <p:nvPr/>
            </p:nvSpPr>
            <p:spPr>
              <a:xfrm>
                <a:off x="1474735"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4"/>
              <p:cNvSpPr/>
              <p:nvPr/>
            </p:nvSpPr>
            <p:spPr>
              <a:xfrm>
                <a:off x="920590"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4"/>
              <p:cNvSpPr/>
              <p:nvPr/>
            </p:nvSpPr>
            <p:spPr>
              <a:xfrm>
                <a:off x="166352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4"/>
              <p:cNvSpPr/>
              <p:nvPr/>
            </p:nvSpPr>
            <p:spPr>
              <a:xfrm>
                <a:off x="236623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4"/>
              <p:cNvSpPr/>
              <p:nvPr/>
            </p:nvSpPr>
            <p:spPr>
              <a:xfrm>
                <a:off x="176973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4"/>
              <p:cNvSpPr/>
              <p:nvPr/>
            </p:nvSpPr>
            <p:spPr>
              <a:xfrm>
                <a:off x="236623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4"/>
              <p:cNvSpPr/>
              <p:nvPr/>
            </p:nvSpPr>
            <p:spPr>
              <a:xfrm>
                <a:off x="166352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4"/>
              <p:cNvSpPr/>
              <p:nvPr/>
            </p:nvSpPr>
            <p:spPr>
              <a:xfrm>
                <a:off x="166352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4"/>
              <p:cNvSpPr/>
              <p:nvPr/>
            </p:nvSpPr>
            <p:spPr>
              <a:xfrm>
                <a:off x="204678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4"/>
              <p:cNvSpPr/>
              <p:nvPr/>
            </p:nvSpPr>
            <p:spPr>
              <a:xfrm>
                <a:off x="223559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4"/>
              <p:cNvSpPr/>
              <p:nvPr/>
            </p:nvSpPr>
            <p:spPr>
              <a:xfrm>
                <a:off x="208918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4"/>
              <p:cNvSpPr/>
              <p:nvPr/>
            </p:nvSpPr>
            <p:spPr>
              <a:xfrm>
                <a:off x="208918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4"/>
              <p:cNvSpPr/>
              <p:nvPr/>
            </p:nvSpPr>
            <p:spPr>
              <a:xfrm>
                <a:off x="181213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4"/>
              <p:cNvSpPr/>
              <p:nvPr/>
            </p:nvSpPr>
            <p:spPr>
              <a:xfrm>
                <a:off x="195844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4"/>
              <p:cNvSpPr/>
              <p:nvPr/>
            </p:nvSpPr>
            <p:spPr>
              <a:xfrm>
                <a:off x="168139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4"/>
              <p:cNvSpPr/>
              <p:nvPr/>
            </p:nvSpPr>
            <p:spPr>
              <a:xfrm>
                <a:off x="181213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4"/>
              <p:cNvSpPr/>
              <p:nvPr/>
            </p:nvSpPr>
            <p:spPr>
              <a:xfrm>
                <a:off x="232388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4"/>
              <p:cNvSpPr/>
              <p:nvPr/>
            </p:nvSpPr>
            <p:spPr>
              <a:xfrm>
                <a:off x="166352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4"/>
              <p:cNvSpPr/>
              <p:nvPr/>
            </p:nvSpPr>
            <p:spPr>
              <a:xfrm>
                <a:off x="202891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4"/>
              <p:cNvSpPr/>
              <p:nvPr/>
            </p:nvSpPr>
            <p:spPr>
              <a:xfrm>
                <a:off x="230601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4"/>
              <p:cNvSpPr/>
              <p:nvPr/>
            </p:nvSpPr>
            <p:spPr>
              <a:xfrm>
                <a:off x="175186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4"/>
              <p:cNvSpPr/>
              <p:nvPr/>
            </p:nvSpPr>
            <p:spPr>
              <a:xfrm>
                <a:off x="249479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4"/>
              <p:cNvSpPr/>
              <p:nvPr/>
            </p:nvSpPr>
            <p:spPr>
              <a:xfrm>
                <a:off x="319750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4"/>
              <p:cNvSpPr/>
              <p:nvPr/>
            </p:nvSpPr>
            <p:spPr>
              <a:xfrm>
                <a:off x="260101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4"/>
              <p:cNvSpPr/>
              <p:nvPr/>
            </p:nvSpPr>
            <p:spPr>
              <a:xfrm>
                <a:off x="319750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4"/>
              <p:cNvSpPr/>
              <p:nvPr/>
            </p:nvSpPr>
            <p:spPr>
              <a:xfrm>
                <a:off x="249479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4"/>
              <p:cNvSpPr/>
              <p:nvPr/>
            </p:nvSpPr>
            <p:spPr>
              <a:xfrm>
                <a:off x="249479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4"/>
              <p:cNvSpPr/>
              <p:nvPr/>
            </p:nvSpPr>
            <p:spPr>
              <a:xfrm>
                <a:off x="287806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4"/>
              <p:cNvSpPr/>
              <p:nvPr/>
            </p:nvSpPr>
            <p:spPr>
              <a:xfrm>
                <a:off x="306686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4"/>
              <p:cNvSpPr/>
              <p:nvPr/>
            </p:nvSpPr>
            <p:spPr>
              <a:xfrm>
                <a:off x="292045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4"/>
              <p:cNvSpPr/>
              <p:nvPr/>
            </p:nvSpPr>
            <p:spPr>
              <a:xfrm>
                <a:off x="292045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4"/>
              <p:cNvSpPr/>
              <p:nvPr/>
            </p:nvSpPr>
            <p:spPr>
              <a:xfrm>
                <a:off x="264340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4"/>
              <p:cNvSpPr/>
              <p:nvPr/>
            </p:nvSpPr>
            <p:spPr>
              <a:xfrm>
                <a:off x="278972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4"/>
              <p:cNvSpPr/>
              <p:nvPr/>
            </p:nvSpPr>
            <p:spPr>
              <a:xfrm>
                <a:off x="251267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4"/>
              <p:cNvSpPr/>
              <p:nvPr/>
            </p:nvSpPr>
            <p:spPr>
              <a:xfrm>
                <a:off x="264340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4"/>
              <p:cNvSpPr/>
              <p:nvPr/>
            </p:nvSpPr>
            <p:spPr>
              <a:xfrm>
                <a:off x="315516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4"/>
              <p:cNvSpPr/>
              <p:nvPr/>
            </p:nvSpPr>
            <p:spPr>
              <a:xfrm>
                <a:off x="249479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4"/>
              <p:cNvSpPr/>
              <p:nvPr/>
            </p:nvSpPr>
            <p:spPr>
              <a:xfrm>
                <a:off x="286019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4"/>
              <p:cNvSpPr/>
              <p:nvPr/>
            </p:nvSpPr>
            <p:spPr>
              <a:xfrm>
                <a:off x="313728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4"/>
              <p:cNvSpPr/>
              <p:nvPr/>
            </p:nvSpPr>
            <p:spPr>
              <a:xfrm>
                <a:off x="258314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4"/>
              <p:cNvSpPr/>
              <p:nvPr/>
            </p:nvSpPr>
            <p:spPr>
              <a:xfrm>
                <a:off x="332607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4"/>
              <p:cNvSpPr/>
              <p:nvPr/>
            </p:nvSpPr>
            <p:spPr>
              <a:xfrm>
                <a:off x="402878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4"/>
              <p:cNvSpPr/>
              <p:nvPr/>
            </p:nvSpPr>
            <p:spPr>
              <a:xfrm>
                <a:off x="343228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4"/>
              <p:cNvSpPr/>
              <p:nvPr/>
            </p:nvSpPr>
            <p:spPr>
              <a:xfrm>
                <a:off x="402878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4"/>
              <p:cNvSpPr/>
              <p:nvPr/>
            </p:nvSpPr>
            <p:spPr>
              <a:xfrm>
                <a:off x="332607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4"/>
              <p:cNvSpPr/>
              <p:nvPr/>
            </p:nvSpPr>
            <p:spPr>
              <a:xfrm>
                <a:off x="332607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4"/>
              <p:cNvSpPr/>
              <p:nvPr/>
            </p:nvSpPr>
            <p:spPr>
              <a:xfrm>
                <a:off x="370934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
              <p:cNvSpPr/>
              <p:nvPr/>
            </p:nvSpPr>
            <p:spPr>
              <a:xfrm>
                <a:off x="389814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4"/>
              <p:cNvSpPr/>
              <p:nvPr/>
            </p:nvSpPr>
            <p:spPr>
              <a:xfrm>
                <a:off x="375173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4"/>
              <p:cNvSpPr/>
              <p:nvPr/>
            </p:nvSpPr>
            <p:spPr>
              <a:xfrm>
                <a:off x="375173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4"/>
              <p:cNvSpPr/>
              <p:nvPr/>
            </p:nvSpPr>
            <p:spPr>
              <a:xfrm>
                <a:off x="347468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4"/>
              <p:cNvSpPr/>
              <p:nvPr/>
            </p:nvSpPr>
            <p:spPr>
              <a:xfrm>
                <a:off x="362099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4"/>
              <p:cNvSpPr/>
              <p:nvPr/>
            </p:nvSpPr>
            <p:spPr>
              <a:xfrm>
                <a:off x="334394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4"/>
              <p:cNvSpPr/>
              <p:nvPr/>
            </p:nvSpPr>
            <p:spPr>
              <a:xfrm>
                <a:off x="347468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4"/>
              <p:cNvSpPr/>
              <p:nvPr/>
            </p:nvSpPr>
            <p:spPr>
              <a:xfrm>
                <a:off x="398643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4"/>
              <p:cNvSpPr/>
              <p:nvPr/>
            </p:nvSpPr>
            <p:spPr>
              <a:xfrm>
                <a:off x="332607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4"/>
              <p:cNvSpPr/>
              <p:nvPr/>
            </p:nvSpPr>
            <p:spPr>
              <a:xfrm>
                <a:off x="369146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4"/>
              <p:cNvSpPr/>
              <p:nvPr/>
            </p:nvSpPr>
            <p:spPr>
              <a:xfrm>
                <a:off x="396856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4"/>
              <p:cNvSpPr/>
              <p:nvPr/>
            </p:nvSpPr>
            <p:spPr>
              <a:xfrm>
                <a:off x="341441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4"/>
              <p:cNvSpPr/>
              <p:nvPr/>
            </p:nvSpPr>
            <p:spPr>
              <a:xfrm>
                <a:off x="415735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4"/>
              <p:cNvSpPr/>
              <p:nvPr/>
            </p:nvSpPr>
            <p:spPr>
              <a:xfrm>
                <a:off x="486005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4"/>
              <p:cNvSpPr/>
              <p:nvPr/>
            </p:nvSpPr>
            <p:spPr>
              <a:xfrm>
                <a:off x="426356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4"/>
              <p:cNvSpPr/>
              <p:nvPr/>
            </p:nvSpPr>
            <p:spPr>
              <a:xfrm>
                <a:off x="486005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4"/>
              <p:cNvSpPr/>
              <p:nvPr/>
            </p:nvSpPr>
            <p:spPr>
              <a:xfrm>
                <a:off x="415735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4"/>
              <p:cNvSpPr/>
              <p:nvPr/>
            </p:nvSpPr>
            <p:spPr>
              <a:xfrm>
                <a:off x="415735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4"/>
              <p:cNvSpPr/>
              <p:nvPr/>
            </p:nvSpPr>
            <p:spPr>
              <a:xfrm>
                <a:off x="454061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4"/>
              <p:cNvSpPr/>
              <p:nvPr/>
            </p:nvSpPr>
            <p:spPr>
              <a:xfrm>
                <a:off x="472941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4"/>
              <p:cNvSpPr/>
              <p:nvPr/>
            </p:nvSpPr>
            <p:spPr>
              <a:xfrm>
                <a:off x="458300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4"/>
              <p:cNvSpPr/>
              <p:nvPr/>
            </p:nvSpPr>
            <p:spPr>
              <a:xfrm>
                <a:off x="458300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4"/>
              <p:cNvSpPr/>
              <p:nvPr/>
            </p:nvSpPr>
            <p:spPr>
              <a:xfrm>
                <a:off x="430595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4"/>
              <p:cNvSpPr/>
              <p:nvPr/>
            </p:nvSpPr>
            <p:spPr>
              <a:xfrm>
                <a:off x="445227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4"/>
              <p:cNvSpPr/>
              <p:nvPr/>
            </p:nvSpPr>
            <p:spPr>
              <a:xfrm>
                <a:off x="417522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4"/>
              <p:cNvSpPr/>
              <p:nvPr/>
            </p:nvSpPr>
            <p:spPr>
              <a:xfrm>
                <a:off x="430595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4"/>
              <p:cNvSpPr/>
              <p:nvPr/>
            </p:nvSpPr>
            <p:spPr>
              <a:xfrm>
                <a:off x="481771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4"/>
              <p:cNvSpPr/>
              <p:nvPr/>
            </p:nvSpPr>
            <p:spPr>
              <a:xfrm>
                <a:off x="415735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4"/>
              <p:cNvSpPr/>
              <p:nvPr/>
            </p:nvSpPr>
            <p:spPr>
              <a:xfrm>
                <a:off x="452274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4"/>
              <p:cNvSpPr/>
              <p:nvPr/>
            </p:nvSpPr>
            <p:spPr>
              <a:xfrm>
                <a:off x="479983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4"/>
              <p:cNvSpPr/>
              <p:nvPr/>
            </p:nvSpPr>
            <p:spPr>
              <a:xfrm>
                <a:off x="424569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4"/>
              <p:cNvSpPr/>
              <p:nvPr/>
            </p:nvSpPr>
            <p:spPr>
              <a:xfrm>
                <a:off x="498862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4"/>
              <p:cNvSpPr/>
              <p:nvPr/>
            </p:nvSpPr>
            <p:spPr>
              <a:xfrm>
                <a:off x="569133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4"/>
              <p:cNvSpPr/>
              <p:nvPr/>
            </p:nvSpPr>
            <p:spPr>
              <a:xfrm>
                <a:off x="509483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4"/>
              <p:cNvSpPr/>
              <p:nvPr/>
            </p:nvSpPr>
            <p:spPr>
              <a:xfrm>
                <a:off x="569133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4"/>
              <p:cNvSpPr/>
              <p:nvPr/>
            </p:nvSpPr>
            <p:spPr>
              <a:xfrm>
                <a:off x="498862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4"/>
              <p:cNvSpPr/>
              <p:nvPr/>
            </p:nvSpPr>
            <p:spPr>
              <a:xfrm>
                <a:off x="498862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4"/>
              <p:cNvSpPr/>
              <p:nvPr/>
            </p:nvSpPr>
            <p:spPr>
              <a:xfrm>
                <a:off x="537189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4"/>
              <p:cNvSpPr/>
              <p:nvPr/>
            </p:nvSpPr>
            <p:spPr>
              <a:xfrm>
                <a:off x="556069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4"/>
              <p:cNvSpPr/>
              <p:nvPr/>
            </p:nvSpPr>
            <p:spPr>
              <a:xfrm>
                <a:off x="541428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4"/>
              <p:cNvSpPr/>
              <p:nvPr/>
            </p:nvSpPr>
            <p:spPr>
              <a:xfrm>
                <a:off x="541428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4"/>
              <p:cNvSpPr/>
              <p:nvPr/>
            </p:nvSpPr>
            <p:spPr>
              <a:xfrm>
                <a:off x="513723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4"/>
              <p:cNvSpPr/>
              <p:nvPr/>
            </p:nvSpPr>
            <p:spPr>
              <a:xfrm>
                <a:off x="528354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4"/>
              <p:cNvSpPr/>
              <p:nvPr/>
            </p:nvSpPr>
            <p:spPr>
              <a:xfrm>
                <a:off x="500649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4"/>
              <p:cNvSpPr/>
              <p:nvPr/>
            </p:nvSpPr>
            <p:spPr>
              <a:xfrm>
                <a:off x="513723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4"/>
              <p:cNvSpPr/>
              <p:nvPr/>
            </p:nvSpPr>
            <p:spPr>
              <a:xfrm>
                <a:off x="564898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4"/>
              <p:cNvSpPr/>
              <p:nvPr/>
            </p:nvSpPr>
            <p:spPr>
              <a:xfrm>
                <a:off x="498862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4"/>
              <p:cNvSpPr/>
              <p:nvPr/>
            </p:nvSpPr>
            <p:spPr>
              <a:xfrm>
                <a:off x="535401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4"/>
              <p:cNvSpPr/>
              <p:nvPr/>
            </p:nvSpPr>
            <p:spPr>
              <a:xfrm>
                <a:off x="563111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4"/>
              <p:cNvSpPr/>
              <p:nvPr/>
            </p:nvSpPr>
            <p:spPr>
              <a:xfrm>
                <a:off x="507696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4"/>
              <p:cNvSpPr/>
              <p:nvPr/>
            </p:nvSpPr>
            <p:spPr>
              <a:xfrm>
                <a:off x="581990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4"/>
              <p:cNvSpPr/>
              <p:nvPr/>
            </p:nvSpPr>
            <p:spPr>
              <a:xfrm>
                <a:off x="652260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4"/>
              <p:cNvSpPr/>
              <p:nvPr/>
            </p:nvSpPr>
            <p:spPr>
              <a:xfrm>
                <a:off x="592611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4"/>
              <p:cNvSpPr/>
              <p:nvPr/>
            </p:nvSpPr>
            <p:spPr>
              <a:xfrm>
                <a:off x="652260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4"/>
              <p:cNvSpPr/>
              <p:nvPr/>
            </p:nvSpPr>
            <p:spPr>
              <a:xfrm>
                <a:off x="581990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4"/>
              <p:cNvSpPr/>
              <p:nvPr/>
            </p:nvSpPr>
            <p:spPr>
              <a:xfrm>
                <a:off x="581990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4"/>
              <p:cNvSpPr/>
              <p:nvPr/>
            </p:nvSpPr>
            <p:spPr>
              <a:xfrm>
                <a:off x="620316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4"/>
              <p:cNvSpPr/>
              <p:nvPr/>
            </p:nvSpPr>
            <p:spPr>
              <a:xfrm>
                <a:off x="639196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4"/>
              <p:cNvSpPr/>
              <p:nvPr/>
            </p:nvSpPr>
            <p:spPr>
              <a:xfrm>
                <a:off x="624555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4"/>
              <p:cNvSpPr/>
              <p:nvPr/>
            </p:nvSpPr>
            <p:spPr>
              <a:xfrm>
                <a:off x="624555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4"/>
              <p:cNvSpPr/>
              <p:nvPr/>
            </p:nvSpPr>
            <p:spPr>
              <a:xfrm>
                <a:off x="596850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4"/>
              <p:cNvSpPr/>
              <p:nvPr/>
            </p:nvSpPr>
            <p:spPr>
              <a:xfrm>
                <a:off x="611482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4"/>
              <p:cNvSpPr/>
              <p:nvPr/>
            </p:nvSpPr>
            <p:spPr>
              <a:xfrm>
                <a:off x="583777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4"/>
              <p:cNvSpPr/>
              <p:nvPr/>
            </p:nvSpPr>
            <p:spPr>
              <a:xfrm>
                <a:off x="596850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4"/>
              <p:cNvSpPr/>
              <p:nvPr/>
            </p:nvSpPr>
            <p:spPr>
              <a:xfrm>
                <a:off x="648026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4"/>
              <p:cNvSpPr/>
              <p:nvPr/>
            </p:nvSpPr>
            <p:spPr>
              <a:xfrm>
                <a:off x="581990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4"/>
              <p:cNvSpPr/>
              <p:nvPr/>
            </p:nvSpPr>
            <p:spPr>
              <a:xfrm>
                <a:off x="618529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4"/>
              <p:cNvSpPr/>
              <p:nvPr/>
            </p:nvSpPr>
            <p:spPr>
              <a:xfrm>
                <a:off x="646238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4"/>
              <p:cNvSpPr/>
              <p:nvPr/>
            </p:nvSpPr>
            <p:spPr>
              <a:xfrm>
                <a:off x="590824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4"/>
              <p:cNvSpPr/>
              <p:nvPr/>
            </p:nvSpPr>
            <p:spPr>
              <a:xfrm>
                <a:off x="665117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4"/>
              <p:cNvSpPr/>
              <p:nvPr/>
            </p:nvSpPr>
            <p:spPr>
              <a:xfrm>
                <a:off x="735388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4"/>
              <p:cNvSpPr/>
              <p:nvPr/>
            </p:nvSpPr>
            <p:spPr>
              <a:xfrm>
                <a:off x="675738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4"/>
              <p:cNvSpPr/>
              <p:nvPr/>
            </p:nvSpPr>
            <p:spPr>
              <a:xfrm>
                <a:off x="735388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4"/>
              <p:cNvSpPr/>
              <p:nvPr/>
            </p:nvSpPr>
            <p:spPr>
              <a:xfrm>
                <a:off x="665117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4"/>
              <p:cNvSpPr/>
              <p:nvPr/>
            </p:nvSpPr>
            <p:spPr>
              <a:xfrm>
                <a:off x="665117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4"/>
              <p:cNvSpPr/>
              <p:nvPr/>
            </p:nvSpPr>
            <p:spPr>
              <a:xfrm>
                <a:off x="703444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4"/>
              <p:cNvSpPr/>
              <p:nvPr/>
            </p:nvSpPr>
            <p:spPr>
              <a:xfrm>
                <a:off x="722324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4"/>
              <p:cNvSpPr/>
              <p:nvPr/>
            </p:nvSpPr>
            <p:spPr>
              <a:xfrm>
                <a:off x="707683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4"/>
              <p:cNvSpPr/>
              <p:nvPr/>
            </p:nvSpPr>
            <p:spPr>
              <a:xfrm>
                <a:off x="707683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4"/>
              <p:cNvSpPr/>
              <p:nvPr/>
            </p:nvSpPr>
            <p:spPr>
              <a:xfrm>
                <a:off x="679978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4"/>
              <p:cNvSpPr/>
              <p:nvPr/>
            </p:nvSpPr>
            <p:spPr>
              <a:xfrm>
                <a:off x="694609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4"/>
              <p:cNvSpPr/>
              <p:nvPr/>
            </p:nvSpPr>
            <p:spPr>
              <a:xfrm>
                <a:off x="666904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4"/>
              <p:cNvSpPr/>
              <p:nvPr/>
            </p:nvSpPr>
            <p:spPr>
              <a:xfrm>
                <a:off x="679978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4"/>
              <p:cNvSpPr/>
              <p:nvPr/>
            </p:nvSpPr>
            <p:spPr>
              <a:xfrm>
                <a:off x="731153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4"/>
              <p:cNvSpPr/>
              <p:nvPr/>
            </p:nvSpPr>
            <p:spPr>
              <a:xfrm>
                <a:off x="665117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4"/>
              <p:cNvSpPr/>
              <p:nvPr/>
            </p:nvSpPr>
            <p:spPr>
              <a:xfrm>
                <a:off x="701656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4"/>
              <p:cNvSpPr/>
              <p:nvPr/>
            </p:nvSpPr>
            <p:spPr>
              <a:xfrm>
                <a:off x="729366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4"/>
              <p:cNvSpPr/>
              <p:nvPr/>
            </p:nvSpPr>
            <p:spPr>
              <a:xfrm>
                <a:off x="673951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4"/>
              <p:cNvSpPr/>
              <p:nvPr/>
            </p:nvSpPr>
            <p:spPr>
              <a:xfrm>
                <a:off x="748245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4"/>
              <p:cNvSpPr/>
              <p:nvPr/>
            </p:nvSpPr>
            <p:spPr>
              <a:xfrm>
                <a:off x="8185158"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4"/>
              <p:cNvSpPr/>
              <p:nvPr/>
            </p:nvSpPr>
            <p:spPr>
              <a:xfrm>
                <a:off x="7588664"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4"/>
              <p:cNvSpPr/>
              <p:nvPr/>
            </p:nvSpPr>
            <p:spPr>
              <a:xfrm>
                <a:off x="8185158"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4"/>
              <p:cNvSpPr/>
              <p:nvPr/>
            </p:nvSpPr>
            <p:spPr>
              <a:xfrm>
                <a:off x="748245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4"/>
              <p:cNvSpPr/>
              <p:nvPr/>
            </p:nvSpPr>
            <p:spPr>
              <a:xfrm>
                <a:off x="748245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4"/>
              <p:cNvSpPr/>
              <p:nvPr/>
            </p:nvSpPr>
            <p:spPr>
              <a:xfrm>
                <a:off x="786571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4"/>
              <p:cNvSpPr/>
              <p:nvPr/>
            </p:nvSpPr>
            <p:spPr>
              <a:xfrm>
                <a:off x="805451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4"/>
              <p:cNvSpPr/>
              <p:nvPr/>
            </p:nvSpPr>
            <p:spPr>
              <a:xfrm>
                <a:off x="7908109"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4"/>
              <p:cNvSpPr/>
              <p:nvPr/>
            </p:nvSpPr>
            <p:spPr>
              <a:xfrm>
                <a:off x="7908109"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4"/>
              <p:cNvSpPr/>
              <p:nvPr/>
            </p:nvSpPr>
            <p:spPr>
              <a:xfrm>
                <a:off x="763105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4"/>
              <p:cNvSpPr/>
              <p:nvPr/>
            </p:nvSpPr>
            <p:spPr>
              <a:xfrm>
                <a:off x="777737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4"/>
              <p:cNvSpPr/>
              <p:nvPr/>
            </p:nvSpPr>
            <p:spPr>
              <a:xfrm>
                <a:off x="750032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4"/>
              <p:cNvSpPr/>
              <p:nvPr/>
            </p:nvSpPr>
            <p:spPr>
              <a:xfrm>
                <a:off x="763105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4"/>
              <p:cNvSpPr/>
              <p:nvPr/>
            </p:nvSpPr>
            <p:spPr>
              <a:xfrm>
                <a:off x="814281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4"/>
              <p:cNvSpPr/>
              <p:nvPr/>
            </p:nvSpPr>
            <p:spPr>
              <a:xfrm>
                <a:off x="748245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4"/>
              <p:cNvSpPr/>
              <p:nvPr/>
            </p:nvSpPr>
            <p:spPr>
              <a:xfrm>
                <a:off x="7847842"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4"/>
              <p:cNvSpPr/>
              <p:nvPr/>
            </p:nvSpPr>
            <p:spPr>
              <a:xfrm>
                <a:off x="8124938"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4"/>
              <p:cNvSpPr/>
              <p:nvPr/>
            </p:nvSpPr>
            <p:spPr>
              <a:xfrm>
                <a:off x="7570793"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4"/>
              <p:cNvSpPr/>
              <p:nvPr/>
            </p:nvSpPr>
            <p:spPr>
              <a:xfrm>
                <a:off x="831372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4"/>
              <p:cNvSpPr/>
              <p:nvPr/>
            </p:nvSpPr>
            <p:spPr>
              <a:xfrm>
                <a:off x="9016433"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4"/>
              <p:cNvSpPr/>
              <p:nvPr/>
            </p:nvSpPr>
            <p:spPr>
              <a:xfrm>
                <a:off x="8419939"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4"/>
              <p:cNvSpPr/>
              <p:nvPr/>
            </p:nvSpPr>
            <p:spPr>
              <a:xfrm>
                <a:off x="9016433"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4"/>
              <p:cNvSpPr/>
              <p:nvPr/>
            </p:nvSpPr>
            <p:spPr>
              <a:xfrm>
                <a:off x="831372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4"/>
              <p:cNvSpPr/>
              <p:nvPr/>
            </p:nvSpPr>
            <p:spPr>
              <a:xfrm>
                <a:off x="831372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4"/>
              <p:cNvSpPr/>
              <p:nvPr/>
            </p:nvSpPr>
            <p:spPr>
              <a:xfrm>
                <a:off x="869699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4"/>
              <p:cNvSpPr/>
              <p:nvPr/>
            </p:nvSpPr>
            <p:spPr>
              <a:xfrm>
                <a:off x="888579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4"/>
              <p:cNvSpPr/>
              <p:nvPr/>
            </p:nvSpPr>
            <p:spPr>
              <a:xfrm>
                <a:off x="8739384"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4"/>
              <p:cNvSpPr/>
              <p:nvPr/>
            </p:nvSpPr>
            <p:spPr>
              <a:xfrm>
                <a:off x="8739384"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4"/>
              <p:cNvSpPr/>
              <p:nvPr/>
            </p:nvSpPr>
            <p:spPr>
              <a:xfrm>
                <a:off x="8462335"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4"/>
              <p:cNvSpPr/>
              <p:nvPr/>
            </p:nvSpPr>
            <p:spPr>
              <a:xfrm>
                <a:off x="8608650"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4"/>
              <p:cNvSpPr/>
              <p:nvPr/>
            </p:nvSpPr>
            <p:spPr>
              <a:xfrm>
                <a:off x="833159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4"/>
              <p:cNvSpPr/>
              <p:nvPr/>
            </p:nvSpPr>
            <p:spPr>
              <a:xfrm>
                <a:off x="8462335"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4"/>
              <p:cNvSpPr/>
              <p:nvPr/>
            </p:nvSpPr>
            <p:spPr>
              <a:xfrm>
                <a:off x="897408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4"/>
              <p:cNvSpPr/>
              <p:nvPr/>
            </p:nvSpPr>
            <p:spPr>
              <a:xfrm>
                <a:off x="831372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4"/>
              <p:cNvSpPr/>
              <p:nvPr/>
            </p:nvSpPr>
            <p:spPr>
              <a:xfrm>
                <a:off x="8679117"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4"/>
              <p:cNvSpPr/>
              <p:nvPr/>
            </p:nvSpPr>
            <p:spPr>
              <a:xfrm>
                <a:off x="8956213"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4"/>
              <p:cNvSpPr/>
              <p:nvPr/>
            </p:nvSpPr>
            <p:spPr>
              <a:xfrm>
                <a:off x="8402068"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72" name="Google Shape;572;p14"/>
          <p:cNvSpPr txBox="1"/>
          <p:nvPr>
            <p:ph type="ctrTitle"/>
          </p:nvPr>
        </p:nvSpPr>
        <p:spPr>
          <a:xfrm>
            <a:off x="1261650" y="1525250"/>
            <a:ext cx="6620700" cy="16530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573" name="Google Shape;573;p14"/>
          <p:cNvSpPr txBox="1"/>
          <p:nvPr>
            <p:ph idx="1" type="subTitle"/>
          </p:nvPr>
        </p:nvSpPr>
        <p:spPr>
          <a:xfrm>
            <a:off x="2096025" y="3138925"/>
            <a:ext cx="5335500" cy="455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2800"/>
              <a:buFont typeface="Barlow Semi Condensed"/>
              <a:buNone/>
              <a:defRPr sz="2800">
                <a:latin typeface="Barlow Semi Condensed"/>
                <a:ea typeface="Barlow Semi Condensed"/>
                <a:cs typeface="Barlow Semi Condensed"/>
                <a:sym typeface="Barlow Semi Condensed"/>
              </a:defRPr>
            </a:lvl2pPr>
            <a:lvl3pPr lvl="2" algn="ctr">
              <a:lnSpc>
                <a:spcPct val="100000"/>
              </a:lnSpc>
              <a:spcBef>
                <a:spcPts val="0"/>
              </a:spcBef>
              <a:spcAft>
                <a:spcPts val="0"/>
              </a:spcAft>
              <a:buSzPts val="2800"/>
              <a:buFont typeface="Barlow Semi Condensed"/>
              <a:buNone/>
              <a:defRPr sz="2800">
                <a:latin typeface="Barlow Semi Condensed"/>
                <a:ea typeface="Barlow Semi Condensed"/>
                <a:cs typeface="Barlow Semi Condensed"/>
                <a:sym typeface="Barlow Semi Condensed"/>
              </a:defRPr>
            </a:lvl3pPr>
            <a:lvl4pPr lvl="3" algn="ctr">
              <a:lnSpc>
                <a:spcPct val="100000"/>
              </a:lnSpc>
              <a:spcBef>
                <a:spcPts val="0"/>
              </a:spcBef>
              <a:spcAft>
                <a:spcPts val="0"/>
              </a:spcAft>
              <a:buSzPts val="2800"/>
              <a:buFont typeface="Barlow Semi Condensed"/>
              <a:buNone/>
              <a:defRPr sz="2800">
                <a:latin typeface="Barlow Semi Condensed"/>
                <a:ea typeface="Barlow Semi Condensed"/>
                <a:cs typeface="Barlow Semi Condensed"/>
                <a:sym typeface="Barlow Semi Condensed"/>
              </a:defRPr>
            </a:lvl4pPr>
            <a:lvl5pPr lvl="4" algn="ctr">
              <a:lnSpc>
                <a:spcPct val="100000"/>
              </a:lnSpc>
              <a:spcBef>
                <a:spcPts val="0"/>
              </a:spcBef>
              <a:spcAft>
                <a:spcPts val="0"/>
              </a:spcAft>
              <a:buSzPts val="2800"/>
              <a:buFont typeface="Barlow Semi Condensed"/>
              <a:buNone/>
              <a:defRPr sz="2800">
                <a:latin typeface="Barlow Semi Condensed"/>
                <a:ea typeface="Barlow Semi Condensed"/>
                <a:cs typeface="Barlow Semi Condensed"/>
                <a:sym typeface="Barlow Semi Condensed"/>
              </a:defRPr>
            </a:lvl5pPr>
            <a:lvl6pPr lvl="5" algn="ctr">
              <a:lnSpc>
                <a:spcPct val="100000"/>
              </a:lnSpc>
              <a:spcBef>
                <a:spcPts val="0"/>
              </a:spcBef>
              <a:spcAft>
                <a:spcPts val="0"/>
              </a:spcAft>
              <a:buSzPts val="2800"/>
              <a:buFont typeface="Barlow Semi Condensed"/>
              <a:buNone/>
              <a:defRPr sz="2800">
                <a:latin typeface="Barlow Semi Condensed"/>
                <a:ea typeface="Barlow Semi Condensed"/>
                <a:cs typeface="Barlow Semi Condensed"/>
                <a:sym typeface="Barlow Semi Condensed"/>
              </a:defRPr>
            </a:lvl6pPr>
            <a:lvl7pPr lvl="6" algn="ctr">
              <a:lnSpc>
                <a:spcPct val="100000"/>
              </a:lnSpc>
              <a:spcBef>
                <a:spcPts val="0"/>
              </a:spcBef>
              <a:spcAft>
                <a:spcPts val="0"/>
              </a:spcAft>
              <a:buSzPts val="2800"/>
              <a:buFont typeface="Barlow Semi Condensed"/>
              <a:buNone/>
              <a:defRPr sz="2800">
                <a:latin typeface="Barlow Semi Condensed"/>
                <a:ea typeface="Barlow Semi Condensed"/>
                <a:cs typeface="Barlow Semi Condensed"/>
                <a:sym typeface="Barlow Semi Condensed"/>
              </a:defRPr>
            </a:lvl7pPr>
            <a:lvl8pPr lvl="7" algn="ctr">
              <a:lnSpc>
                <a:spcPct val="100000"/>
              </a:lnSpc>
              <a:spcBef>
                <a:spcPts val="0"/>
              </a:spcBef>
              <a:spcAft>
                <a:spcPts val="0"/>
              </a:spcAft>
              <a:buSzPts val="2800"/>
              <a:buFont typeface="Barlow Semi Condensed"/>
              <a:buNone/>
              <a:defRPr sz="2800">
                <a:latin typeface="Barlow Semi Condensed"/>
                <a:ea typeface="Barlow Semi Condensed"/>
                <a:cs typeface="Barlow Semi Condensed"/>
                <a:sym typeface="Barlow Semi Condensed"/>
              </a:defRPr>
            </a:lvl8pPr>
            <a:lvl9pPr lvl="8" algn="ctr">
              <a:lnSpc>
                <a:spcPct val="100000"/>
              </a:lnSpc>
              <a:spcBef>
                <a:spcPts val="0"/>
              </a:spcBef>
              <a:spcAft>
                <a:spcPts val="0"/>
              </a:spcAft>
              <a:buSzPts val="2800"/>
              <a:buFont typeface="Barlow Semi Condensed"/>
              <a:buNone/>
              <a:defRPr sz="2800">
                <a:latin typeface="Barlow Semi Condensed"/>
                <a:ea typeface="Barlow Semi Condensed"/>
                <a:cs typeface="Barlow Semi Condensed"/>
                <a:sym typeface="Barlow Semi Condensed"/>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4" name="Shape 574"/>
        <p:cNvGrpSpPr/>
        <p:nvPr/>
      </p:nvGrpSpPr>
      <p:grpSpPr>
        <a:xfrm>
          <a:off x="0" y="0"/>
          <a:ext cx="0" cy="0"/>
          <a:chOff x="0" y="0"/>
          <a:chExt cx="0" cy="0"/>
        </a:xfrm>
      </p:grpSpPr>
      <p:sp>
        <p:nvSpPr>
          <p:cNvPr id="575" name="Google Shape;575;p15"/>
          <p:cNvSpPr/>
          <p:nvPr/>
        </p:nvSpPr>
        <p:spPr>
          <a:xfrm rot="5400000">
            <a:off x="6152825" y="2156025"/>
            <a:ext cx="5161800" cy="845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5"/>
          <p:cNvSpPr/>
          <p:nvPr/>
        </p:nvSpPr>
        <p:spPr>
          <a:xfrm rot="5400000">
            <a:off x="-2149151" y="2162825"/>
            <a:ext cx="5161800" cy="845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5"/>
          <p:cNvSpPr txBox="1"/>
          <p:nvPr>
            <p:ph type="title"/>
          </p:nvPr>
        </p:nvSpPr>
        <p:spPr>
          <a:xfrm>
            <a:off x="1268975" y="2600350"/>
            <a:ext cx="6606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78" name="Google Shape;578;p15"/>
          <p:cNvSpPr txBox="1"/>
          <p:nvPr>
            <p:ph hasCustomPrompt="1" idx="2" type="title"/>
          </p:nvPr>
        </p:nvSpPr>
        <p:spPr>
          <a:xfrm>
            <a:off x="3869300" y="1377550"/>
            <a:ext cx="14055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579" name="Google Shape;579;p15"/>
          <p:cNvSpPr txBox="1"/>
          <p:nvPr>
            <p:ph idx="1" type="subTitle"/>
          </p:nvPr>
        </p:nvSpPr>
        <p:spPr>
          <a:xfrm>
            <a:off x="2391925" y="3551975"/>
            <a:ext cx="4360200" cy="410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580" name="Google Shape;580;p15"/>
          <p:cNvGrpSpPr/>
          <p:nvPr/>
        </p:nvGrpSpPr>
        <p:grpSpPr>
          <a:xfrm>
            <a:off x="0" y="-50"/>
            <a:ext cx="725500" cy="5143600"/>
            <a:chOff x="0" y="0"/>
            <a:chExt cx="725500" cy="5143600"/>
          </a:xfrm>
        </p:grpSpPr>
        <p:sp>
          <p:nvSpPr>
            <p:cNvPr id="581" name="Google Shape;581;p15"/>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2" name="Google Shape;582;p15"/>
            <p:cNvGrpSpPr/>
            <p:nvPr/>
          </p:nvGrpSpPr>
          <p:grpSpPr>
            <a:xfrm>
              <a:off x="0" y="0"/>
              <a:ext cx="668044" cy="5143272"/>
              <a:chOff x="-1" y="4694"/>
              <a:chExt cx="667510" cy="5136594"/>
            </a:xfrm>
          </p:grpSpPr>
          <p:sp>
            <p:nvSpPr>
              <p:cNvPr id="583" name="Google Shape;583;p15"/>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5"/>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5"/>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5"/>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5"/>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5"/>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5"/>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5"/>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5"/>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5"/>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5"/>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5"/>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5"/>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5"/>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5"/>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5"/>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5"/>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5"/>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5"/>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5"/>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5"/>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5"/>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5"/>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5"/>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5"/>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5"/>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5"/>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5"/>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5"/>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5"/>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5"/>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5"/>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5"/>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5"/>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5"/>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5"/>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5"/>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5"/>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5"/>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5"/>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5"/>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5"/>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5"/>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5"/>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5"/>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5"/>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5"/>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5"/>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5"/>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5"/>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15"/>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15"/>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5"/>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15"/>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15"/>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5"/>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15"/>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5"/>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5"/>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15"/>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5"/>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5"/>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15"/>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15"/>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5"/>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15"/>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15"/>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5"/>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5"/>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5"/>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5"/>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5"/>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5"/>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5"/>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5"/>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5"/>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5"/>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5"/>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5"/>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5"/>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5"/>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5"/>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5"/>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5"/>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5"/>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5"/>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5"/>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15"/>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5"/>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5"/>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5"/>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5"/>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5"/>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5"/>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5"/>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5"/>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5"/>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5"/>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5"/>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5"/>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5"/>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5"/>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5"/>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5"/>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5"/>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5"/>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5"/>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5"/>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15"/>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5"/>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15"/>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5"/>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5"/>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15"/>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5"/>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5"/>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15"/>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5"/>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5"/>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15"/>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5"/>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5"/>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5"/>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15"/>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5"/>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5"/>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5"/>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5"/>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5"/>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15"/>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5"/>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5"/>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5"/>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5"/>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15"/>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15"/>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5"/>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5"/>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21" name="Google Shape;721;p15"/>
          <p:cNvGrpSpPr/>
          <p:nvPr/>
        </p:nvGrpSpPr>
        <p:grpSpPr>
          <a:xfrm flipH="1">
            <a:off x="8430775" y="-2325"/>
            <a:ext cx="725500" cy="5143600"/>
            <a:chOff x="0" y="0"/>
            <a:chExt cx="725500" cy="5143600"/>
          </a:xfrm>
        </p:grpSpPr>
        <p:sp>
          <p:nvSpPr>
            <p:cNvPr id="722" name="Google Shape;722;p15"/>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3" name="Google Shape;723;p15"/>
            <p:cNvGrpSpPr/>
            <p:nvPr/>
          </p:nvGrpSpPr>
          <p:grpSpPr>
            <a:xfrm>
              <a:off x="0" y="0"/>
              <a:ext cx="668044" cy="5143272"/>
              <a:chOff x="-1" y="4694"/>
              <a:chExt cx="667510" cy="5136594"/>
            </a:xfrm>
          </p:grpSpPr>
          <p:sp>
            <p:nvSpPr>
              <p:cNvPr id="724" name="Google Shape;724;p15"/>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5"/>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15"/>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5"/>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5"/>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5"/>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5"/>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5"/>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5"/>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5"/>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5"/>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5"/>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15"/>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5"/>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15"/>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15"/>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5"/>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15"/>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5"/>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5"/>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5"/>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5"/>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5"/>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5"/>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5"/>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5"/>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5"/>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5"/>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5"/>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5"/>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5"/>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5"/>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5"/>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5"/>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5"/>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15"/>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5"/>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5"/>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5"/>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5"/>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5"/>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5"/>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5"/>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5"/>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5"/>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5"/>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5"/>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5"/>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5"/>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5"/>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5"/>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5"/>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5"/>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5"/>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5"/>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5"/>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5"/>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5"/>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5"/>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5"/>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5"/>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5"/>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5"/>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5"/>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5"/>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5"/>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5"/>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5"/>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15"/>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15"/>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5"/>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5"/>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5"/>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5"/>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5"/>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5"/>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5"/>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5"/>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5"/>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5"/>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5"/>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5"/>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5"/>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5"/>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5"/>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5"/>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15"/>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15"/>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5"/>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15"/>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5"/>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5"/>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5"/>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5"/>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5"/>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5"/>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5"/>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5"/>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5"/>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15"/>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5"/>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5"/>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5"/>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5"/>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5"/>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5"/>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5"/>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5"/>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15"/>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5"/>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15"/>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5"/>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5"/>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5"/>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5"/>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5"/>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5"/>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5"/>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5"/>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15"/>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15"/>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5"/>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5"/>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5"/>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5"/>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5"/>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5"/>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5"/>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5"/>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5"/>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5"/>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5"/>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15"/>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5"/>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5"/>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5"/>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5"/>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5"/>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2" name="Shape 862"/>
        <p:cNvGrpSpPr/>
        <p:nvPr/>
      </p:nvGrpSpPr>
      <p:grpSpPr>
        <a:xfrm>
          <a:off x="0" y="0"/>
          <a:ext cx="0" cy="0"/>
          <a:chOff x="0" y="0"/>
          <a:chExt cx="0" cy="0"/>
        </a:xfrm>
      </p:grpSpPr>
      <p:sp>
        <p:nvSpPr>
          <p:cNvPr id="863" name="Google Shape;863;p16"/>
          <p:cNvSpPr/>
          <p:nvPr/>
        </p:nvSpPr>
        <p:spPr>
          <a:xfrm rot="5400000">
            <a:off x="6152825" y="2156025"/>
            <a:ext cx="5161800" cy="845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6"/>
          <p:cNvSpPr txBox="1"/>
          <p:nvPr>
            <p:ph type="title"/>
          </p:nvPr>
        </p:nvSpPr>
        <p:spPr>
          <a:xfrm>
            <a:off x="713225" y="411480"/>
            <a:ext cx="7717500" cy="5304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65" name="Google Shape;865;p16"/>
          <p:cNvSpPr txBox="1"/>
          <p:nvPr>
            <p:ph idx="1" type="body"/>
          </p:nvPr>
        </p:nvSpPr>
        <p:spPr>
          <a:xfrm>
            <a:off x="713225" y="1079050"/>
            <a:ext cx="7209300" cy="35292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SzPts val="1200"/>
              <a:buAutoNum type="arabicPeriod"/>
              <a:defRPr sz="1250"/>
            </a:lvl1pPr>
            <a:lvl2pPr indent="-304800" lvl="1" marL="914400">
              <a:spcBef>
                <a:spcPts val="0"/>
              </a:spcBef>
              <a:spcAft>
                <a:spcPts val="0"/>
              </a:spcAft>
              <a:buSzPts val="1200"/>
              <a:buAutoNum type="alphaLcPeriod"/>
              <a:defRPr/>
            </a:lvl2pPr>
            <a:lvl3pPr indent="-304800" lvl="2" marL="1371600">
              <a:spcBef>
                <a:spcPts val="0"/>
              </a:spcBef>
              <a:spcAft>
                <a:spcPts val="0"/>
              </a:spcAft>
              <a:buSzPts val="1200"/>
              <a:buAutoNum type="romanLcPeriod"/>
              <a:defRPr/>
            </a:lvl3pPr>
            <a:lvl4pPr indent="-304800" lvl="3" marL="1828800">
              <a:spcBef>
                <a:spcPts val="0"/>
              </a:spcBef>
              <a:spcAft>
                <a:spcPts val="0"/>
              </a:spcAft>
              <a:buSzPts val="1200"/>
              <a:buAutoNum type="arabicPeriod"/>
              <a:defRPr/>
            </a:lvl4pPr>
            <a:lvl5pPr indent="-304800" lvl="4" marL="2286000">
              <a:spcBef>
                <a:spcPts val="0"/>
              </a:spcBef>
              <a:spcAft>
                <a:spcPts val="0"/>
              </a:spcAft>
              <a:buSzPts val="1200"/>
              <a:buAutoNum type="alphaLcPeriod"/>
              <a:defRPr/>
            </a:lvl5pPr>
            <a:lvl6pPr indent="-304800" lvl="5" marL="2743200">
              <a:spcBef>
                <a:spcPts val="0"/>
              </a:spcBef>
              <a:spcAft>
                <a:spcPts val="0"/>
              </a:spcAft>
              <a:buSzPts val="1200"/>
              <a:buAutoNum type="romanLcPeriod"/>
              <a:defRPr/>
            </a:lvl6pPr>
            <a:lvl7pPr indent="-304800" lvl="6" marL="3200400">
              <a:spcBef>
                <a:spcPts val="0"/>
              </a:spcBef>
              <a:spcAft>
                <a:spcPts val="0"/>
              </a:spcAft>
              <a:buSzPts val="1200"/>
              <a:buAutoNum type="arabicPeriod"/>
              <a:defRPr/>
            </a:lvl7pPr>
            <a:lvl8pPr indent="-304800" lvl="7" marL="3657600">
              <a:spcBef>
                <a:spcPts val="0"/>
              </a:spcBef>
              <a:spcAft>
                <a:spcPts val="0"/>
              </a:spcAft>
              <a:buSzPts val="1200"/>
              <a:buAutoNum type="alphaLcPeriod"/>
              <a:defRPr/>
            </a:lvl8pPr>
            <a:lvl9pPr indent="-304800" lvl="8" marL="4114800">
              <a:spcBef>
                <a:spcPts val="0"/>
              </a:spcBef>
              <a:spcAft>
                <a:spcPts val="0"/>
              </a:spcAft>
              <a:buSzPts val="1200"/>
              <a:buAutoNum type="romanLcPeriod"/>
              <a:defRPr/>
            </a:lvl9pPr>
          </a:lstStyle>
          <a:p/>
        </p:txBody>
      </p:sp>
      <p:grpSp>
        <p:nvGrpSpPr>
          <p:cNvPr id="866" name="Google Shape;866;p16"/>
          <p:cNvGrpSpPr/>
          <p:nvPr/>
        </p:nvGrpSpPr>
        <p:grpSpPr>
          <a:xfrm flipH="1">
            <a:off x="8430775" y="-2325"/>
            <a:ext cx="725500" cy="5143600"/>
            <a:chOff x="0" y="0"/>
            <a:chExt cx="725500" cy="5143600"/>
          </a:xfrm>
        </p:grpSpPr>
        <p:sp>
          <p:nvSpPr>
            <p:cNvPr id="867" name="Google Shape;867;p16"/>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8" name="Google Shape;868;p16"/>
            <p:cNvGrpSpPr/>
            <p:nvPr/>
          </p:nvGrpSpPr>
          <p:grpSpPr>
            <a:xfrm>
              <a:off x="0" y="0"/>
              <a:ext cx="668044" cy="5143272"/>
              <a:chOff x="-1" y="4694"/>
              <a:chExt cx="667510" cy="5136594"/>
            </a:xfrm>
          </p:grpSpPr>
          <p:sp>
            <p:nvSpPr>
              <p:cNvPr id="869" name="Google Shape;869;p16"/>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6"/>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6"/>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6"/>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6"/>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6"/>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6"/>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6"/>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6"/>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6"/>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6"/>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6"/>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6"/>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6"/>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6"/>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6"/>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6"/>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6"/>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6"/>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6"/>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6"/>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6"/>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6"/>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6"/>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6"/>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6"/>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6"/>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6"/>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6"/>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6"/>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6"/>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6"/>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6"/>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6"/>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6"/>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6"/>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6"/>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6"/>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6"/>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6"/>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6"/>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16"/>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16"/>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6"/>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6"/>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6"/>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6"/>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6"/>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6"/>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6"/>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6"/>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16"/>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6"/>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16"/>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16"/>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6"/>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6"/>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6"/>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6"/>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6"/>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6"/>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6"/>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6"/>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16"/>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6"/>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16"/>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6"/>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6"/>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6"/>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6"/>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6"/>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6"/>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6"/>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6"/>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6"/>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6"/>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6"/>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6"/>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6"/>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6"/>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6"/>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6"/>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6"/>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6"/>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6"/>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6"/>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16"/>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6"/>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6"/>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6"/>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6"/>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6"/>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6"/>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6"/>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6"/>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6"/>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6"/>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6"/>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6"/>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6"/>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6"/>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6"/>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6"/>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6"/>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6"/>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6"/>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6"/>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6"/>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16"/>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6"/>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6"/>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6"/>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6"/>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6"/>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6"/>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6"/>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6"/>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16"/>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6"/>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16"/>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6"/>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6"/>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6"/>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6"/>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6"/>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6"/>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6"/>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6"/>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16"/>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6"/>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6"/>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6"/>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6"/>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6"/>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6"/>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6"/>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6"/>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6"/>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07" name="Shape 1007"/>
        <p:cNvGrpSpPr/>
        <p:nvPr/>
      </p:nvGrpSpPr>
      <p:grpSpPr>
        <a:xfrm>
          <a:off x="0" y="0"/>
          <a:ext cx="0" cy="0"/>
          <a:chOff x="0" y="0"/>
          <a:chExt cx="0" cy="0"/>
        </a:xfrm>
      </p:grpSpPr>
      <p:grpSp>
        <p:nvGrpSpPr>
          <p:cNvPr id="1008" name="Google Shape;1008;p17"/>
          <p:cNvGrpSpPr/>
          <p:nvPr/>
        </p:nvGrpSpPr>
        <p:grpSpPr>
          <a:xfrm>
            <a:off x="-1264" y="4434079"/>
            <a:ext cx="9146417" cy="685621"/>
            <a:chOff x="-1264" y="4434079"/>
            <a:chExt cx="9146417" cy="685621"/>
          </a:xfrm>
        </p:grpSpPr>
        <p:grpSp>
          <p:nvGrpSpPr>
            <p:cNvPr id="1009" name="Google Shape;1009;p17"/>
            <p:cNvGrpSpPr/>
            <p:nvPr/>
          </p:nvGrpSpPr>
          <p:grpSpPr>
            <a:xfrm>
              <a:off x="-1264" y="4434079"/>
              <a:ext cx="9144179" cy="373358"/>
              <a:chOff x="-1264" y="4413917"/>
              <a:chExt cx="9144179" cy="373358"/>
            </a:xfrm>
          </p:grpSpPr>
          <p:sp>
            <p:nvSpPr>
              <p:cNvPr id="1010" name="Google Shape;1010;p17"/>
              <p:cNvSpPr/>
              <p:nvPr/>
            </p:nvSpPr>
            <p:spPr>
              <a:xfrm>
                <a:off x="-1175" y="4756675"/>
                <a:ext cx="9144000" cy="3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1" name="Google Shape;1011;p17"/>
              <p:cNvGrpSpPr/>
              <p:nvPr/>
            </p:nvGrpSpPr>
            <p:grpSpPr>
              <a:xfrm flipH="1" rot="10800000">
                <a:off x="-1264" y="4413917"/>
                <a:ext cx="9144179" cy="342755"/>
                <a:chOff x="973" y="4471542"/>
                <a:chExt cx="9144179" cy="342755"/>
              </a:xfrm>
            </p:grpSpPr>
            <p:sp>
              <p:nvSpPr>
                <p:cNvPr id="1012" name="Google Shape;1012;p17"/>
                <p:cNvSpPr/>
                <p:nvPr/>
              </p:nvSpPr>
              <p:spPr>
                <a:xfrm>
                  <a:off x="9034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7"/>
                <p:cNvSpPr/>
                <p:nvPr/>
              </p:nvSpPr>
              <p:spPr>
                <a:xfrm>
                  <a:off x="973"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7"/>
                <p:cNvSpPr/>
                <p:nvPr/>
              </p:nvSpPr>
              <p:spPr>
                <a:xfrm>
                  <a:off x="49967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7"/>
                <p:cNvSpPr/>
                <p:nvPr/>
              </p:nvSpPr>
              <p:spPr>
                <a:xfrm>
                  <a:off x="973"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7"/>
                <p:cNvSpPr/>
                <p:nvPr/>
              </p:nvSpPr>
              <p:spPr>
                <a:xfrm>
                  <a:off x="92161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7"/>
                <p:cNvSpPr/>
                <p:nvPr/>
              </p:nvSpPr>
              <p:spPr>
                <a:xfrm>
                  <a:off x="83224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7"/>
                <p:cNvSpPr/>
                <p:nvPr/>
              </p:nvSpPr>
              <p:spPr>
                <a:xfrm>
                  <a:off x="133094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7"/>
                <p:cNvSpPr/>
                <p:nvPr/>
              </p:nvSpPr>
              <p:spPr>
                <a:xfrm>
                  <a:off x="83224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7"/>
                <p:cNvSpPr/>
                <p:nvPr/>
              </p:nvSpPr>
              <p:spPr>
                <a:xfrm>
                  <a:off x="175289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7"/>
                <p:cNvSpPr/>
                <p:nvPr/>
              </p:nvSpPr>
              <p:spPr>
                <a:xfrm>
                  <a:off x="166352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7"/>
                <p:cNvSpPr/>
                <p:nvPr/>
              </p:nvSpPr>
              <p:spPr>
                <a:xfrm>
                  <a:off x="216222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7"/>
                <p:cNvSpPr/>
                <p:nvPr/>
              </p:nvSpPr>
              <p:spPr>
                <a:xfrm>
                  <a:off x="166352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7"/>
                <p:cNvSpPr/>
                <p:nvPr/>
              </p:nvSpPr>
              <p:spPr>
                <a:xfrm>
                  <a:off x="258416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7"/>
                <p:cNvSpPr/>
                <p:nvPr/>
              </p:nvSpPr>
              <p:spPr>
                <a:xfrm>
                  <a:off x="249479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7"/>
                <p:cNvSpPr/>
                <p:nvPr/>
              </p:nvSpPr>
              <p:spPr>
                <a:xfrm>
                  <a:off x="299349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7"/>
                <p:cNvSpPr/>
                <p:nvPr/>
              </p:nvSpPr>
              <p:spPr>
                <a:xfrm>
                  <a:off x="249479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7"/>
                <p:cNvSpPr/>
                <p:nvPr/>
              </p:nvSpPr>
              <p:spPr>
                <a:xfrm>
                  <a:off x="341544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7"/>
                <p:cNvSpPr/>
                <p:nvPr/>
              </p:nvSpPr>
              <p:spPr>
                <a:xfrm>
                  <a:off x="332607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7"/>
                <p:cNvSpPr/>
                <p:nvPr/>
              </p:nvSpPr>
              <p:spPr>
                <a:xfrm>
                  <a:off x="382477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7"/>
                <p:cNvSpPr/>
                <p:nvPr/>
              </p:nvSpPr>
              <p:spPr>
                <a:xfrm>
                  <a:off x="332607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7"/>
                <p:cNvSpPr/>
                <p:nvPr/>
              </p:nvSpPr>
              <p:spPr>
                <a:xfrm>
                  <a:off x="424671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17"/>
                <p:cNvSpPr/>
                <p:nvPr/>
              </p:nvSpPr>
              <p:spPr>
                <a:xfrm>
                  <a:off x="415735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17"/>
                <p:cNvSpPr/>
                <p:nvPr/>
              </p:nvSpPr>
              <p:spPr>
                <a:xfrm>
                  <a:off x="465604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7"/>
                <p:cNvSpPr/>
                <p:nvPr/>
              </p:nvSpPr>
              <p:spPr>
                <a:xfrm>
                  <a:off x="415735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7"/>
                <p:cNvSpPr/>
                <p:nvPr/>
              </p:nvSpPr>
              <p:spPr>
                <a:xfrm>
                  <a:off x="507799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7"/>
                <p:cNvSpPr/>
                <p:nvPr/>
              </p:nvSpPr>
              <p:spPr>
                <a:xfrm>
                  <a:off x="498862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7"/>
                <p:cNvSpPr/>
                <p:nvPr/>
              </p:nvSpPr>
              <p:spPr>
                <a:xfrm>
                  <a:off x="548732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7"/>
                <p:cNvSpPr/>
                <p:nvPr/>
              </p:nvSpPr>
              <p:spPr>
                <a:xfrm>
                  <a:off x="498862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7"/>
                <p:cNvSpPr/>
                <p:nvPr/>
              </p:nvSpPr>
              <p:spPr>
                <a:xfrm>
                  <a:off x="590926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7"/>
                <p:cNvSpPr/>
                <p:nvPr/>
              </p:nvSpPr>
              <p:spPr>
                <a:xfrm>
                  <a:off x="581990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7"/>
                <p:cNvSpPr/>
                <p:nvPr/>
              </p:nvSpPr>
              <p:spPr>
                <a:xfrm>
                  <a:off x="631859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7"/>
                <p:cNvSpPr/>
                <p:nvPr/>
              </p:nvSpPr>
              <p:spPr>
                <a:xfrm>
                  <a:off x="581990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7"/>
                <p:cNvSpPr/>
                <p:nvPr/>
              </p:nvSpPr>
              <p:spPr>
                <a:xfrm>
                  <a:off x="674054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7"/>
                <p:cNvSpPr/>
                <p:nvPr/>
              </p:nvSpPr>
              <p:spPr>
                <a:xfrm>
                  <a:off x="665117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7"/>
                <p:cNvSpPr/>
                <p:nvPr/>
              </p:nvSpPr>
              <p:spPr>
                <a:xfrm>
                  <a:off x="714987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7"/>
                <p:cNvSpPr/>
                <p:nvPr/>
              </p:nvSpPr>
              <p:spPr>
                <a:xfrm>
                  <a:off x="665117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7"/>
                <p:cNvSpPr/>
                <p:nvPr/>
              </p:nvSpPr>
              <p:spPr>
                <a:xfrm>
                  <a:off x="757181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7"/>
                <p:cNvSpPr/>
                <p:nvPr/>
              </p:nvSpPr>
              <p:spPr>
                <a:xfrm>
                  <a:off x="748245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7"/>
                <p:cNvSpPr/>
                <p:nvPr/>
              </p:nvSpPr>
              <p:spPr>
                <a:xfrm>
                  <a:off x="798114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17"/>
                <p:cNvSpPr/>
                <p:nvPr/>
              </p:nvSpPr>
              <p:spPr>
                <a:xfrm>
                  <a:off x="748245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7"/>
                <p:cNvSpPr/>
                <p:nvPr/>
              </p:nvSpPr>
              <p:spPr>
                <a:xfrm>
                  <a:off x="8403095"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7"/>
                <p:cNvSpPr/>
                <p:nvPr/>
              </p:nvSpPr>
              <p:spPr>
                <a:xfrm>
                  <a:off x="831372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7"/>
                <p:cNvSpPr/>
                <p:nvPr/>
              </p:nvSpPr>
              <p:spPr>
                <a:xfrm>
                  <a:off x="8812425"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7"/>
                <p:cNvSpPr/>
                <p:nvPr/>
              </p:nvSpPr>
              <p:spPr>
                <a:xfrm>
                  <a:off x="831372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56" name="Google Shape;1056;p17"/>
            <p:cNvGrpSpPr/>
            <p:nvPr/>
          </p:nvGrpSpPr>
          <p:grpSpPr>
            <a:xfrm>
              <a:off x="973" y="4814279"/>
              <a:ext cx="9144179" cy="305421"/>
              <a:chOff x="973" y="4814279"/>
              <a:chExt cx="9144179" cy="305421"/>
            </a:xfrm>
          </p:grpSpPr>
          <p:sp>
            <p:nvSpPr>
              <p:cNvPr id="1057" name="Google Shape;1057;p17"/>
              <p:cNvSpPr/>
              <p:nvPr/>
            </p:nvSpPr>
            <p:spPr>
              <a:xfrm>
                <a:off x="973"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7"/>
              <p:cNvSpPr/>
              <p:nvPr/>
            </p:nvSpPr>
            <p:spPr>
              <a:xfrm>
                <a:off x="703680"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7"/>
              <p:cNvSpPr/>
              <p:nvPr/>
            </p:nvSpPr>
            <p:spPr>
              <a:xfrm>
                <a:off x="107186"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7"/>
              <p:cNvSpPr/>
              <p:nvPr/>
            </p:nvSpPr>
            <p:spPr>
              <a:xfrm>
                <a:off x="703680"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7"/>
              <p:cNvSpPr/>
              <p:nvPr/>
            </p:nvSpPr>
            <p:spPr>
              <a:xfrm>
                <a:off x="973"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7"/>
              <p:cNvSpPr/>
              <p:nvPr/>
            </p:nvSpPr>
            <p:spPr>
              <a:xfrm>
                <a:off x="973"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7"/>
              <p:cNvSpPr/>
              <p:nvPr/>
            </p:nvSpPr>
            <p:spPr>
              <a:xfrm>
                <a:off x="384238"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7"/>
              <p:cNvSpPr/>
              <p:nvPr/>
            </p:nvSpPr>
            <p:spPr>
              <a:xfrm>
                <a:off x="573039"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7"/>
              <p:cNvSpPr/>
              <p:nvPr/>
            </p:nvSpPr>
            <p:spPr>
              <a:xfrm>
                <a:off x="42663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7"/>
              <p:cNvSpPr/>
              <p:nvPr/>
            </p:nvSpPr>
            <p:spPr>
              <a:xfrm>
                <a:off x="42663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17"/>
              <p:cNvSpPr/>
              <p:nvPr/>
            </p:nvSpPr>
            <p:spPr>
              <a:xfrm>
                <a:off x="14958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7"/>
              <p:cNvSpPr/>
              <p:nvPr/>
            </p:nvSpPr>
            <p:spPr>
              <a:xfrm>
                <a:off x="29589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17"/>
              <p:cNvSpPr/>
              <p:nvPr/>
            </p:nvSpPr>
            <p:spPr>
              <a:xfrm>
                <a:off x="18844"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17"/>
              <p:cNvSpPr/>
              <p:nvPr/>
            </p:nvSpPr>
            <p:spPr>
              <a:xfrm>
                <a:off x="14958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7"/>
              <p:cNvSpPr/>
              <p:nvPr/>
            </p:nvSpPr>
            <p:spPr>
              <a:xfrm>
                <a:off x="661334"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17"/>
              <p:cNvSpPr/>
              <p:nvPr/>
            </p:nvSpPr>
            <p:spPr>
              <a:xfrm>
                <a:off x="973"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17"/>
              <p:cNvSpPr/>
              <p:nvPr/>
            </p:nvSpPr>
            <p:spPr>
              <a:xfrm>
                <a:off x="366364"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7"/>
              <p:cNvSpPr/>
              <p:nvPr/>
            </p:nvSpPr>
            <p:spPr>
              <a:xfrm>
                <a:off x="643460"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7"/>
              <p:cNvSpPr/>
              <p:nvPr/>
            </p:nvSpPr>
            <p:spPr>
              <a:xfrm>
                <a:off x="89315"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7"/>
              <p:cNvSpPr/>
              <p:nvPr/>
            </p:nvSpPr>
            <p:spPr>
              <a:xfrm>
                <a:off x="83224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7"/>
              <p:cNvSpPr/>
              <p:nvPr/>
            </p:nvSpPr>
            <p:spPr>
              <a:xfrm>
                <a:off x="1534955"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7"/>
              <p:cNvSpPr/>
              <p:nvPr/>
            </p:nvSpPr>
            <p:spPr>
              <a:xfrm>
                <a:off x="938461"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7"/>
              <p:cNvSpPr/>
              <p:nvPr/>
            </p:nvSpPr>
            <p:spPr>
              <a:xfrm>
                <a:off x="1534955"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7"/>
              <p:cNvSpPr/>
              <p:nvPr/>
            </p:nvSpPr>
            <p:spPr>
              <a:xfrm>
                <a:off x="83224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7"/>
              <p:cNvSpPr/>
              <p:nvPr/>
            </p:nvSpPr>
            <p:spPr>
              <a:xfrm>
                <a:off x="83224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7"/>
              <p:cNvSpPr/>
              <p:nvPr/>
            </p:nvSpPr>
            <p:spPr>
              <a:xfrm>
                <a:off x="121551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7"/>
              <p:cNvSpPr/>
              <p:nvPr/>
            </p:nvSpPr>
            <p:spPr>
              <a:xfrm>
                <a:off x="140431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7"/>
              <p:cNvSpPr/>
              <p:nvPr/>
            </p:nvSpPr>
            <p:spPr>
              <a:xfrm>
                <a:off x="125790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7"/>
              <p:cNvSpPr/>
              <p:nvPr/>
            </p:nvSpPr>
            <p:spPr>
              <a:xfrm>
                <a:off x="125790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7"/>
              <p:cNvSpPr/>
              <p:nvPr/>
            </p:nvSpPr>
            <p:spPr>
              <a:xfrm>
                <a:off x="98085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7"/>
              <p:cNvSpPr/>
              <p:nvPr/>
            </p:nvSpPr>
            <p:spPr>
              <a:xfrm>
                <a:off x="112717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7"/>
              <p:cNvSpPr/>
              <p:nvPr/>
            </p:nvSpPr>
            <p:spPr>
              <a:xfrm>
                <a:off x="85012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7"/>
              <p:cNvSpPr/>
              <p:nvPr/>
            </p:nvSpPr>
            <p:spPr>
              <a:xfrm>
                <a:off x="98085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17"/>
              <p:cNvSpPr/>
              <p:nvPr/>
            </p:nvSpPr>
            <p:spPr>
              <a:xfrm>
                <a:off x="149261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17"/>
              <p:cNvSpPr/>
              <p:nvPr/>
            </p:nvSpPr>
            <p:spPr>
              <a:xfrm>
                <a:off x="83224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7"/>
              <p:cNvSpPr/>
              <p:nvPr/>
            </p:nvSpPr>
            <p:spPr>
              <a:xfrm>
                <a:off x="1197639"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7"/>
              <p:cNvSpPr/>
              <p:nvPr/>
            </p:nvSpPr>
            <p:spPr>
              <a:xfrm>
                <a:off x="1474735"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7"/>
              <p:cNvSpPr/>
              <p:nvPr/>
            </p:nvSpPr>
            <p:spPr>
              <a:xfrm>
                <a:off x="920590"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7"/>
              <p:cNvSpPr/>
              <p:nvPr/>
            </p:nvSpPr>
            <p:spPr>
              <a:xfrm>
                <a:off x="166352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7"/>
              <p:cNvSpPr/>
              <p:nvPr/>
            </p:nvSpPr>
            <p:spPr>
              <a:xfrm>
                <a:off x="236623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7"/>
              <p:cNvSpPr/>
              <p:nvPr/>
            </p:nvSpPr>
            <p:spPr>
              <a:xfrm>
                <a:off x="176973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7"/>
              <p:cNvSpPr/>
              <p:nvPr/>
            </p:nvSpPr>
            <p:spPr>
              <a:xfrm>
                <a:off x="236623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7"/>
              <p:cNvSpPr/>
              <p:nvPr/>
            </p:nvSpPr>
            <p:spPr>
              <a:xfrm>
                <a:off x="166352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7"/>
              <p:cNvSpPr/>
              <p:nvPr/>
            </p:nvSpPr>
            <p:spPr>
              <a:xfrm>
                <a:off x="166352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7"/>
              <p:cNvSpPr/>
              <p:nvPr/>
            </p:nvSpPr>
            <p:spPr>
              <a:xfrm>
                <a:off x="204678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7"/>
              <p:cNvSpPr/>
              <p:nvPr/>
            </p:nvSpPr>
            <p:spPr>
              <a:xfrm>
                <a:off x="223559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7"/>
              <p:cNvSpPr/>
              <p:nvPr/>
            </p:nvSpPr>
            <p:spPr>
              <a:xfrm>
                <a:off x="208918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7"/>
              <p:cNvSpPr/>
              <p:nvPr/>
            </p:nvSpPr>
            <p:spPr>
              <a:xfrm>
                <a:off x="208918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7"/>
              <p:cNvSpPr/>
              <p:nvPr/>
            </p:nvSpPr>
            <p:spPr>
              <a:xfrm>
                <a:off x="181213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7"/>
              <p:cNvSpPr/>
              <p:nvPr/>
            </p:nvSpPr>
            <p:spPr>
              <a:xfrm>
                <a:off x="195844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7"/>
              <p:cNvSpPr/>
              <p:nvPr/>
            </p:nvSpPr>
            <p:spPr>
              <a:xfrm>
                <a:off x="168139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17"/>
              <p:cNvSpPr/>
              <p:nvPr/>
            </p:nvSpPr>
            <p:spPr>
              <a:xfrm>
                <a:off x="181213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7"/>
              <p:cNvSpPr/>
              <p:nvPr/>
            </p:nvSpPr>
            <p:spPr>
              <a:xfrm>
                <a:off x="232388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7"/>
              <p:cNvSpPr/>
              <p:nvPr/>
            </p:nvSpPr>
            <p:spPr>
              <a:xfrm>
                <a:off x="166352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7"/>
              <p:cNvSpPr/>
              <p:nvPr/>
            </p:nvSpPr>
            <p:spPr>
              <a:xfrm>
                <a:off x="202891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7"/>
              <p:cNvSpPr/>
              <p:nvPr/>
            </p:nvSpPr>
            <p:spPr>
              <a:xfrm>
                <a:off x="230601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7"/>
              <p:cNvSpPr/>
              <p:nvPr/>
            </p:nvSpPr>
            <p:spPr>
              <a:xfrm>
                <a:off x="175186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7"/>
              <p:cNvSpPr/>
              <p:nvPr/>
            </p:nvSpPr>
            <p:spPr>
              <a:xfrm>
                <a:off x="249479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7"/>
              <p:cNvSpPr/>
              <p:nvPr/>
            </p:nvSpPr>
            <p:spPr>
              <a:xfrm>
                <a:off x="319750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7"/>
              <p:cNvSpPr/>
              <p:nvPr/>
            </p:nvSpPr>
            <p:spPr>
              <a:xfrm>
                <a:off x="260101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7"/>
              <p:cNvSpPr/>
              <p:nvPr/>
            </p:nvSpPr>
            <p:spPr>
              <a:xfrm>
                <a:off x="319750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7"/>
              <p:cNvSpPr/>
              <p:nvPr/>
            </p:nvSpPr>
            <p:spPr>
              <a:xfrm>
                <a:off x="249479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7"/>
              <p:cNvSpPr/>
              <p:nvPr/>
            </p:nvSpPr>
            <p:spPr>
              <a:xfrm>
                <a:off x="249479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7"/>
              <p:cNvSpPr/>
              <p:nvPr/>
            </p:nvSpPr>
            <p:spPr>
              <a:xfrm>
                <a:off x="287806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7"/>
              <p:cNvSpPr/>
              <p:nvPr/>
            </p:nvSpPr>
            <p:spPr>
              <a:xfrm>
                <a:off x="306686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7"/>
              <p:cNvSpPr/>
              <p:nvPr/>
            </p:nvSpPr>
            <p:spPr>
              <a:xfrm>
                <a:off x="292045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7"/>
              <p:cNvSpPr/>
              <p:nvPr/>
            </p:nvSpPr>
            <p:spPr>
              <a:xfrm>
                <a:off x="292045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7"/>
              <p:cNvSpPr/>
              <p:nvPr/>
            </p:nvSpPr>
            <p:spPr>
              <a:xfrm>
                <a:off x="264340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7"/>
              <p:cNvSpPr/>
              <p:nvPr/>
            </p:nvSpPr>
            <p:spPr>
              <a:xfrm>
                <a:off x="278972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7"/>
              <p:cNvSpPr/>
              <p:nvPr/>
            </p:nvSpPr>
            <p:spPr>
              <a:xfrm>
                <a:off x="251267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7"/>
              <p:cNvSpPr/>
              <p:nvPr/>
            </p:nvSpPr>
            <p:spPr>
              <a:xfrm>
                <a:off x="264340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7"/>
              <p:cNvSpPr/>
              <p:nvPr/>
            </p:nvSpPr>
            <p:spPr>
              <a:xfrm>
                <a:off x="315516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7"/>
              <p:cNvSpPr/>
              <p:nvPr/>
            </p:nvSpPr>
            <p:spPr>
              <a:xfrm>
                <a:off x="249479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7"/>
              <p:cNvSpPr/>
              <p:nvPr/>
            </p:nvSpPr>
            <p:spPr>
              <a:xfrm>
                <a:off x="286019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7"/>
              <p:cNvSpPr/>
              <p:nvPr/>
            </p:nvSpPr>
            <p:spPr>
              <a:xfrm>
                <a:off x="313728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7"/>
              <p:cNvSpPr/>
              <p:nvPr/>
            </p:nvSpPr>
            <p:spPr>
              <a:xfrm>
                <a:off x="258314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7"/>
              <p:cNvSpPr/>
              <p:nvPr/>
            </p:nvSpPr>
            <p:spPr>
              <a:xfrm>
                <a:off x="332607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7"/>
              <p:cNvSpPr/>
              <p:nvPr/>
            </p:nvSpPr>
            <p:spPr>
              <a:xfrm>
                <a:off x="402878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7"/>
              <p:cNvSpPr/>
              <p:nvPr/>
            </p:nvSpPr>
            <p:spPr>
              <a:xfrm>
                <a:off x="343228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7"/>
              <p:cNvSpPr/>
              <p:nvPr/>
            </p:nvSpPr>
            <p:spPr>
              <a:xfrm>
                <a:off x="402878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7"/>
              <p:cNvSpPr/>
              <p:nvPr/>
            </p:nvSpPr>
            <p:spPr>
              <a:xfrm>
                <a:off x="332607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7"/>
              <p:cNvSpPr/>
              <p:nvPr/>
            </p:nvSpPr>
            <p:spPr>
              <a:xfrm>
                <a:off x="332607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7"/>
              <p:cNvSpPr/>
              <p:nvPr/>
            </p:nvSpPr>
            <p:spPr>
              <a:xfrm>
                <a:off x="370934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7"/>
              <p:cNvSpPr/>
              <p:nvPr/>
            </p:nvSpPr>
            <p:spPr>
              <a:xfrm>
                <a:off x="389814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7"/>
              <p:cNvSpPr/>
              <p:nvPr/>
            </p:nvSpPr>
            <p:spPr>
              <a:xfrm>
                <a:off x="375173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7"/>
              <p:cNvSpPr/>
              <p:nvPr/>
            </p:nvSpPr>
            <p:spPr>
              <a:xfrm>
                <a:off x="375173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7"/>
              <p:cNvSpPr/>
              <p:nvPr/>
            </p:nvSpPr>
            <p:spPr>
              <a:xfrm>
                <a:off x="347468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7"/>
              <p:cNvSpPr/>
              <p:nvPr/>
            </p:nvSpPr>
            <p:spPr>
              <a:xfrm>
                <a:off x="362099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17"/>
              <p:cNvSpPr/>
              <p:nvPr/>
            </p:nvSpPr>
            <p:spPr>
              <a:xfrm>
                <a:off x="334394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7"/>
              <p:cNvSpPr/>
              <p:nvPr/>
            </p:nvSpPr>
            <p:spPr>
              <a:xfrm>
                <a:off x="347468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7"/>
              <p:cNvSpPr/>
              <p:nvPr/>
            </p:nvSpPr>
            <p:spPr>
              <a:xfrm>
                <a:off x="398643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7"/>
              <p:cNvSpPr/>
              <p:nvPr/>
            </p:nvSpPr>
            <p:spPr>
              <a:xfrm>
                <a:off x="332607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7"/>
              <p:cNvSpPr/>
              <p:nvPr/>
            </p:nvSpPr>
            <p:spPr>
              <a:xfrm>
                <a:off x="369146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7"/>
              <p:cNvSpPr/>
              <p:nvPr/>
            </p:nvSpPr>
            <p:spPr>
              <a:xfrm>
                <a:off x="396856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7"/>
              <p:cNvSpPr/>
              <p:nvPr/>
            </p:nvSpPr>
            <p:spPr>
              <a:xfrm>
                <a:off x="341441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7"/>
              <p:cNvSpPr/>
              <p:nvPr/>
            </p:nvSpPr>
            <p:spPr>
              <a:xfrm>
                <a:off x="415735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7"/>
              <p:cNvSpPr/>
              <p:nvPr/>
            </p:nvSpPr>
            <p:spPr>
              <a:xfrm>
                <a:off x="486005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7"/>
              <p:cNvSpPr/>
              <p:nvPr/>
            </p:nvSpPr>
            <p:spPr>
              <a:xfrm>
                <a:off x="426356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7"/>
              <p:cNvSpPr/>
              <p:nvPr/>
            </p:nvSpPr>
            <p:spPr>
              <a:xfrm>
                <a:off x="486005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7"/>
              <p:cNvSpPr/>
              <p:nvPr/>
            </p:nvSpPr>
            <p:spPr>
              <a:xfrm>
                <a:off x="415735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17"/>
              <p:cNvSpPr/>
              <p:nvPr/>
            </p:nvSpPr>
            <p:spPr>
              <a:xfrm>
                <a:off x="415735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7"/>
              <p:cNvSpPr/>
              <p:nvPr/>
            </p:nvSpPr>
            <p:spPr>
              <a:xfrm>
                <a:off x="454061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7"/>
              <p:cNvSpPr/>
              <p:nvPr/>
            </p:nvSpPr>
            <p:spPr>
              <a:xfrm>
                <a:off x="472941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7"/>
              <p:cNvSpPr/>
              <p:nvPr/>
            </p:nvSpPr>
            <p:spPr>
              <a:xfrm>
                <a:off x="458300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7"/>
              <p:cNvSpPr/>
              <p:nvPr/>
            </p:nvSpPr>
            <p:spPr>
              <a:xfrm>
                <a:off x="458300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7"/>
              <p:cNvSpPr/>
              <p:nvPr/>
            </p:nvSpPr>
            <p:spPr>
              <a:xfrm>
                <a:off x="430595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7"/>
              <p:cNvSpPr/>
              <p:nvPr/>
            </p:nvSpPr>
            <p:spPr>
              <a:xfrm>
                <a:off x="445227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7"/>
              <p:cNvSpPr/>
              <p:nvPr/>
            </p:nvSpPr>
            <p:spPr>
              <a:xfrm>
                <a:off x="417522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17"/>
              <p:cNvSpPr/>
              <p:nvPr/>
            </p:nvSpPr>
            <p:spPr>
              <a:xfrm>
                <a:off x="430595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7"/>
              <p:cNvSpPr/>
              <p:nvPr/>
            </p:nvSpPr>
            <p:spPr>
              <a:xfrm>
                <a:off x="481771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7"/>
              <p:cNvSpPr/>
              <p:nvPr/>
            </p:nvSpPr>
            <p:spPr>
              <a:xfrm>
                <a:off x="415735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7"/>
              <p:cNvSpPr/>
              <p:nvPr/>
            </p:nvSpPr>
            <p:spPr>
              <a:xfrm>
                <a:off x="452274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7"/>
              <p:cNvSpPr/>
              <p:nvPr/>
            </p:nvSpPr>
            <p:spPr>
              <a:xfrm>
                <a:off x="479983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7"/>
              <p:cNvSpPr/>
              <p:nvPr/>
            </p:nvSpPr>
            <p:spPr>
              <a:xfrm>
                <a:off x="424569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7"/>
              <p:cNvSpPr/>
              <p:nvPr/>
            </p:nvSpPr>
            <p:spPr>
              <a:xfrm>
                <a:off x="498862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7"/>
              <p:cNvSpPr/>
              <p:nvPr/>
            </p:nvSpPr>
            <p:spPr>
              <a:xfrm>
                <a:off x="569133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7"/>
              <p:cNvSpPr/>
              <p:nvPr/>
            </p:nvSpPr>
            <p:spPr>
              <a:xfrm>
                <a:off x="509483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7"/>
              <p:cNvSpPr/>
              <p:nvPr/>
            </p:nvSpPr>
            <p:spPr>
              <a:xfrm>
                <a:off x="569133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7"/>
              <p:cNvSpPr/>
              <p:nvPr/>
            </p:nvSpPr>
            <p:spPr>
              <a:xfrm>
                <a:off x="498862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7"/>
              <p:cNvSpPr/>
              <p:nvPr/>
            </p:nvSpPr>
            <p:spPr>
              <a:xfrm>
                <a:off x="498862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17"/>
              <p:cNvSpPr/>
              <p:nvPr/>
            </p:nvSpPr>
            <p:spPr>
              <a:xfrm>
                <a:off x="537189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7"/>
              <p:cNvSpPr/>
              <p:nvPr/>
            </p:nvSpPr>
            <p:spPr>
              <a:xfrm>
                <a:off x="556069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7"/>
              <p:cNvSpPr/>
              <p:nvPr/>
            </p:nvSpPr>
            <p:spPr>
              <a:xfrm>
                <a:off x="541428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7"/>
              <p:cNvSpPr/>
              <p:nvPr/>
            </p:nvSpPr>
            <p:spPr>
              <a:xfrm>
                <a:off x="541428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7"/>
              <p:cNvSpPr/>
              <p:nvPr/>
            </p:nvSpPr>
            <p:spPr>
              <a:xfrm>
                <a:off x="513723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7"/>
              <p:cNvSpPr/>
              <p:nvPr/>
            </p:nvSpPr>
            <p:spPr>
              <a:xfrm>
                <a:off x="528354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7"/>
              <p:cNvSpPr/>
              <p:nvPr/>
            </p:nvSpPr>
            <p:spPr>
              <a:xfrm>
                <a:off x="500649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7"/>
              <p:cNvSpPr/>
              <p:nvPr/>
            </p:nvSpPr>
            <p:spPr>
              <a:xfrm>
                <a:off x="513723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7"/>
              <p:cNvSpPr/>
              <p:nvPr/>
            </p:nvSpPr>
            <p:spPr>
              <a:xfrm>
                <a:off x="564898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7"/>
              <p:cNvSpPr/>
              <p:nvPr/>
            </p:nvSpPr>
            <p:spPr>
              <a:xfrm>
                <a:off x="498862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7"/>
              <p:cNvSpPr/>
              <p:nvPr/>
            </p:nvSpPr>
            <p:spPr>
              <a:xfrm>
                <a:off x="535401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7"/>
              <p:cNvSpPr/>
              <p:nvPr/>
            </p:nvSpPr>
            <p:spPr>
              <a:xfrm>
                <a:off x="563111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7"/>
              <p:cNvSpPr/>
              <p:nvPr/>
            </p:nvSpPr>
            <p:spPr>
              <a:xfrm>
                <a:off x="507696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7"/>
              <p:cNvSpPr/>
              <p:nvPr/>
            </p:nvSpPr>
            <p:spPr>
              <a:xfrm>
                <a:off x="581990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7"/>
              <p:cNvSpPr/>
              <p:nvPr/>
            </p:nvSpPr>
            <p:spPr>
              <a:xfrm>
                <a:off x="652260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7"/>
              <p:cNvSpPr/>
              <p:nvPr/>
            </p:nvSpPr>
            <p:spPr>
              <a:xfrm>
                <a:off x="592611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7"/>
              <p:cNvSpPr/>
              <p:nvPr/>
            </p:nvSpPr>
            <p:spPr>
              <a:xfrm>
                <a:off x="652260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7"/>
              <p:cNvSpPr/>
              <p:nvPr/>
            </p:nvSpPr>
            <p:spPr>
              <a:xfrm>
                <a:off x="581990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7"/>
              <p:cNvSpPr/>
              <p:nvPr/>
            </p:nvSpPr>
            <p:spPr>
              <a:xfrm>
                <a:off x="581990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7"/>
              <p:cNvSpPr/>
              <p:nvPr/>
            </p:nvSpPr>
            <p:spPr>
              <a:xfrm>
                <a:off x="620316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7"/>
              <p:cNvSpPr/>
              <p:nvPr/>
            </p:nvSpPr>
            <p:spPr>
              <a:xfrm>
                <a:off x="639196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7"/>
              <p:cNvSpPr/>
              <p:nvPr/>
            </p:nvSpPr>
            <p:spPr>
              <a:xfrm>
                <a:off x="624555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7"/>
              <p:cNvSpPr/>
              <p:nvPr/>
            </p:nvSpPr>
            <p:spPr>
              <a:xfrm>
                <a:off x="624555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7"/>
              <p:cNvSpPr/>
              <p:nvPr/>
            </p:nvSpPr>
            <p:spPr>
              <a:xfrm>
                <a:off x="596850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7"/>
              <p:cNvSpPr/>
              <p:nvPr/>
            </p:nvSpPr>
            <p:spPr>
              <a:xfrm>
                <a:off x="611482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7"/>
              <p:cNvSpPr/>
              <p:nvPr/>
            </p:nvSpPr>
            <p:spPr>
              <a:xfrm>
                <a:off x="583777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7"/>
              <p:cNvSpPr/>
              <p:nvPr/>
            </p:nvSpPr>
            <p:spPr>
              <a:xfrm>
                <a:off x="596850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7"/>
              <p:cNvSpPr/>
              <p:nvPr/>
            </p:nvSpPr>
            <p:spPr>
              <a:xfrm>
                <a:off x="648026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7"/>
              <p:cNvSpPr/>
              <p:nvPr/>
            </p:nvSpPr>
            <p:spPr>
              <a:xfrm>
                <a:off x="581990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7"/>
              <p:cNvSpPr/>
              <p:nvPr/>
            </p:nvSpPr>
            <p:spPr>
              <a:xfrm>
                <a:off x="618529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7"/>
              <p:cNvSpPr/>
              <p:nvPr/>
            </p:nvSpPr>
            <p:spPr>
              <a:xfrm>
                <a:off x="646238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7"/>
              <p:cNvSpPr/>
              <p:nvPr/>
            </p:nvSpPr>
            <p:spPr>
              <a:xfrm>
                <a:off x="590824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7"/>
              <p:cNvSpPr/>
              <p:nvPr/>
            </p:nvSpPr>
            <p:spPr>
              <a:xfrm>
                <a:off x="665117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7"/>
              <p:cNvSpPr/>
              <p:nvPr/>
            </p:nvSpPr>
            <p:spPr>
              <a:xfrm>
                <a:off x="735388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7"/>
              <p:cNvSpPr/>
              <p:nvPr/>
            </p:nvSpPr>
            <p:spPr>
              <a:xfrm>
                <a:off x="675738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7"/>
              <p:cNvSpPr/>
              <p:nvPr/>
            </p:nvSpPr>
            <p:spPr>
              <a:xfrm>
                <a:off x="735388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7"/>
              <p:cNvSpPr/>
              <p:nvPr/>
            </p:nvSpPr>
            <p:spPr>
              <a:xfrm>
                <a:off x="665117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7"/>
              <p:cNvSpPr/>
              <p:nvPr/>
            </p:nvSpPr>
            <p:spPr>
              <a:xfrm>
                <a:off x="665117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7"/>
              <p:cNvSpPr/>
              <p:nvPr/>
            </p:nvSpPr>
            <p:spPr>
              <a:xfrm>
                <a:off x="703444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7"/>
              <p:cNvSpPr/>
              <p:nvPr/>
            </p:nvSpPr>
            <p:spPr>
              <a:xfrm>
                <a:off x="722324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7"/>
              <p:cNvSpPr/>
              <p:nvPr/>
            </p:nvSpPr>
            <p:spPr>
              <a:xfrm>
                <a:off x="707683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7"/>
              <p:cNvSpPr/>
              <p:nvPr/>
            </p:nvSpPr>
            <p:spPr>
              <a:xfrm>
                <a:off x="707683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7"/>
              <p:cNvSpPr/>
              <p:nvPr/>
            </p:nvSpPr>
            <p:spPr>
              <a:xfrm>
                <a:off x="679978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7"/>
              <p:cNvSpPr/>
              <p:nvPr/>
            </p:nvSpPr>
            <p:spPr>
              <a:xfrm>
                <a:off x="694609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7"/>
              <p:cNvSpPr/>
              <p:nvPr/>
            </p:nvSpPr>
            <p:spPr>
              <a:xfrm>
                <a:off x="666904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7"/>
              <p:cNvSpPr/>
              <p:nvPr/>
            </p:nvSpPr>
            <p:spPr>
              <a:xfrm>
                <a:off x="679978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7"/>
              <p:cNvSpPr/>
              <p:nvPr/>
            </p:nvSpPr>
            <p:spPr>
              <a:xfrm>
                <a:off x="731153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7"/>
              <p:cNvSpPr/>
              <p:nvPr/>
            </p:nvSpPr>
            <p:spPr>
              <a:xfrm>
                <a:off x="665117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7"/>
              <p:cNvSpPr/>
              <p:nvPr/>
            </p:nvSpPr>
            <p:spPr>
              <a:xfrm>
                <a:off x="701656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7"/>
              <p:cNvSpPr/>
              <p:nvPr/>
            </p:nvSpPr>
            <p:spPr>
              <a:xfrm>
                <a:off x="729366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7"/>
              <p:cNvSpPr/>
              <p:nvPr/>
            </p:nvSpPr>
            <p:spPr>
              <a:xfrm>
                <a:off x="673951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7"/>
              <p:cNvSpPr/>
              <p:nvPr/>
            </p:nvSpPr>
            <p:spPr>
              <a:xfrm>
                <a:off x="748245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7"/>
              <p:cNvSpPr/>
              <p:nvPr/>
            </p:nvSpPr>
            <p:spPr>
              <a:xfrm>
                <a:off x="8185158"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7"/>
              <p:cNvSpPr/>
              <p:nvPr/>
            </p:nvSpPr>
            <p:spPr>
              <a:xfrm>
                <a:off x="7588664"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7"/>
              <p:cNvSpPr/>
              <p:nvPr/>
            </p:nvSpPr>
            <p:spPr>
              <a:xfrm>
                <a:off x="8185158"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7"/>
              <p:cNvSpPr/>
              <p:nvPr/>
            </p:nvSpPr>
            <p:spPr>
              <a:xfrm>
                <a:off x="748245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7"/>
              <p:cNvSpPr/>
              <p:nvPr/>
            </p:nvSpPr>
            <p:spPr>
              <a:xfrm>
                <a:off x="748245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7"/>
              <p:cNvSpPr/>
              <p:nvPr/>
            </p:nvSpPr>
            <p:spPr>
              <a:xfrm>
                <a:off x="786571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7"/>
              <p:cNvSpPr/>
              <p:nvPr/>
            </p:nvSpPr>
            <p:spPr>
              <a:xfrm>
                <a:off x="805451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7"/>
              <p:cNvSpPr/>
              <p:nvPr/>
            </p:nvSpPr>
            <p:spPr>
              <a:xfrm>
                <a:off x="7908109"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7"/>
              <p:cNvSpPr/>
              <p:nvPr/>
            </p:nvSpPr>
            <p:spPr>
              <a:xfrm>
                <a:off x="7908109"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7"/>
              <p:cNvSpPr/>
              <p:nvPr/>
            </p:nvSpPr>
            <p:spPr>
              <a:xfrm>
                <a:off x="763105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7"/>
              <p:cNvSpPr/>
              <p:nvPr/>
            </p:nvSpPr>
            <p:spPr>
              <a:xfrm>
                <a:off x="777737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7"/>
              <p:cNvSpPr/>
              <p:nvPr/>
            </p:nvSpPr>
            <p:spPr>
              <a:xfrm>
                <a:off x="750032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7"/>
              <p:cNvSpPr/>
              <p:nvPr/>
            </p:nvSpPr>
            <p:spPr>
              <a:xfrm>
                <a:off x="763105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7"/>
              <p:cNvSpPr/>
              <p:nvPr/>
            </p:nvSpPr>
            <p:spPr>
              <a:xfrm>
                <a:off x="814281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7"/>
              <p:cNvSpPr/>
              <p:nvPr/>
            </p:nvSpPr>
            <p:spPr>
              <a:xfrm>
                <a:off x="748245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7"/>
              <p:cNvSpPr/>
              <p:nvPr/>
            </p:nvSpPr>
            <p:spPr>
              <a:xfrm>
                <a:off x="7847842"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7"/>
              <p:cNvSpPr/>
              <p:nvPr/>
            </p:nvSpPr>
            <p:spPr>
              <a:xfrm>
                <a:off x="8124938"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7"/>
              <p:cNvSpPr/>
              <p:nvPr/>
            </p:nvSpPr>
            <p:spPr>
              <a:xfrm>
                <a:off x="7570793"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7"/>
              <p:cNvSpPr/>
              <p:nvPr/>
            </p:nvSpPr>
            <p:spPr>
              <a:xfrm>
                <a:off x="831372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7"/>
              <p:cNvSpPr/>
              <p:nvPr/>
            </p:nvSpPr>
            <p:spPr>
              <a:xfrm>
                <a:off x="9016433"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7"/>
              <p:cNvSpPr/>
              <p:nvPr/>
            </p:nvSpPr>
            <p:spPr>
              <a:xfrm>
                <a:off x="8419939"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7"/>
              <p:cNvSpPr/>
              <p:nvPr/>
            </p:nvSpPr>
            <p:spPr>
              <a:xfrm>
                <a:off x="9016433"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7"/>
              <p:cNvSpPr/>
              <p:nvPr/>
            </p:nvSpPr>
            <p:spPr>
              <a:xfrm>
                <a:off x="831372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7"/>
              <p:cNvSpPr/>
              <p:nvPr/>
            </p:nvSpPr>
            <p:spPr>
              <a:xfrm>
                <a:off x="831372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7"/>
              <p:cNvSpPr/>
              <p:nvPr/>
            </p:nvSpPr>
            <p:spPr>
              <a:xfrm>
                <a:off x="869699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7"/>
              <p:cNvSpPr/>
              <p:nvPr/>
            </p:nvSpPr>
            <p:spPr>
              <a:xfrm>
                <a:off x="888579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17"/>
              <p:cNvSpPr/>
              <p:nvPr/>
            </p:nvSpPr>
            <p:spPr>
              <a:xfrm>
                <a:off x="8739384"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7"/>
              <p:cNvSpPr/>
              <p:nvPr/>
            </p:nvSpPr>
            <p:spPr>
              <a:xfrm>
                <a:off x="8739384"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7"/>
              <p:cNvSpPr/>
              <p:nvPr/>
            </p:nvSpPr>
            <p:spPr>
              <a:xfrm>
                <a:off x="8462335"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7"/>
              <p:cNvSpPr/>
              <p:nvPr/>
            </p:nvSpPr>
            <p:spPr>
              <a:xfrm>
                <a:off x="8608650"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7"/>
              <p:cNvSpPr/>
              <p:nvPr/>
            </p:nvSpPr>
            <p:spPr>
              <a:xfrm>
                <a:off x="833159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7"/>
              <p:cNvSpPr/>
              <p:nvPr/>
            </p:nvSpPr>
            <p:spPr>
              <a:xfrm>
                <a:off x="8462335"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7"/>
              <p:cNvSpPr/>
              <p:nvPr/>
            </p:nvSpPr>
            <p:spPr>
              <a:xfrm>
                <a:off x="897408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7"/>
              <p:cNvSpPr/>
              <p:nvPr/>
            </p:nvSpPr>
            <p:spPr>
              <a:xfrm>
                <a:off x="831372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7"/>
              <p:cNvSpPr/>
              <p:nvPr/>
            </p:nvSpPr>
            <p:spPr>
              <a:xfrm>
                <a:off x="8679117"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7"/>
              <p:cNvSpPr/>
              <p:nvPr/>
            </p:nvSpPr>
            <p:spPr>
              <a:xfrm>
                <a:off x="8956213"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7"/>
              <p:cNvSpPr/>
              <p:nvPr/>
            </p:nvSpPr>
            <p:spPr>
              <a:xfrm>
                <a:off x="8402068"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66" name="Google Shape;1266;p17"/>
          <p:cNvGrpSpPr/>
          <p:nvPr/>
        </p:nvGrpSpPr>
        <p:grpSpPr>
          <a:xfrm flipH="1" rot="10800000">
            <a:off x="-1202" y="-12"/>
            <a:ext cx="9146417" cy="685621"/>
            <a:chOff x="-1264" y="4434079"/>
            <a:chExt cx="9146417" cy="685621"/>
          </a:xfrm>
        </p:grpSpPr>
        <p:grpSp>
          <p:nvGrpSpPr>
            <p:cNvPr id="1267" name="Google Shape;1267;p17"/>
            <p:cNvGrpSpPr/>
            <p:nvPr/>
          </p:nvGrpSpPr>
          <p:grpSpPr>
            <a:xfrm>
              <a:off x="-1264" y="4434079"/>
              <a:ext cx="9144179" cy="373358"/>
              <a:chOff x="-1264" y="4413917"/>
              <a:chExt cx="9144179" cy="373358"/>
            </a:xfrm>
          </p:grpSpPr>
          <p:sp>
            <p:nvSpPr>
              <p:cNvPr id="1268" name="Google Shape;1268;p17"/>
              <p:cNvSpPr/>
              <p:nvPr/>
            </p:nvSpPr>
            <p:spPr>
              <a:xfrm>
                <a:off x="-1175" y="4756675"/>
                <a:ext cx="9144000" cy="3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9" name="Google Shape;1269;p17"/>
              <p:cNvGrpSpPr/>
              <p:nvPr/>
            </p:nvGrpSpPr>
            <p:grpSpPr>
              <a:xfrm flipH="1" rot="10800000">
                <a:off x="-1264" y="4413917"/>
                <a:ext cx="9144179" cy="342755"/>
                <a:chOff x="973" y="4471542"/>
                <a:chExt cx="9144179" cy="342755"/>
              </a:xfrm>
            </p:grpSpPr>
            <p:sp>
              <p:nvSpPr>
                <p:cNvPr id="1270" name="Google Shape;1270;p17"/>
                <p:cNvSpPr/>
                <p:nvPr/>
              </p:nvSpPr>
              <p:spPr>
                <a:xfrm>
                  <a:off x="9034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7"/>
                <p:cNvSpPr/>
                <p:nvPr/>
              </p:nvSpPr>
              <p:spPr>
                <a:xfrm>
                  <a:off x="973"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7"/>
                <p:cNvSpPr/>
                <p:nvPr/>
              </p:nvSpPr>
              <p:spPr>
                <a:xfrm>
                  <a:off x="49967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7"/>
                <p:cNvSpPr/>
                <p:nvPr/>
              </p:nvSpPr>
              <p:spPr>
                <a:xfrm>
                  <a:off x="973"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7"/>
                <p:cNvSpPr/>
                <p:nvPr/>
              </p:nvSpPr>
              <p:spPr>
                <a:xfrm>
                  <a:off x="92161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7"/>
                <p:cNvSpPr/>
                <p:nvPr/>
              </p:nvSpPr>
              <p:spPr>
                <a:xfrm>
                  <a:off x="83224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7"/>
                <p:cNvSpPr/>
                <p:nvPr/>
              </p:nvSpPr>
              <p:spPr>
                <a:xfrm>
                  <a:off x="133094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7"/>
                <p:cNvSpPr/>
                <p:nvPr/>
              </p:nvSpPr>
              <p:spPr>
                <a:xfrm>
                  <a:off x="83224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7"/>
                <p:cNvSpPr/>
                <p:nvPr/>
              </p:nvSpPr>
              <p:spPr>
                <a:xfrm>
                  <a:off x="175289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7"/>
                <p:cNvSpPr/>
                <p:nvPr/>
              </p:nvSpPr>
              <p:spPr>
                <a:xfrm>
                  <a:off x="166352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7"/>
                <p:cNvSpPr/>
                <p:nvPr/>
              </p:nvSpPr>
              <p:spPr>
                <a:xfrm>
                  <a:off x="216222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7"/>
                <p:cNvSpPr/>
                <p:nvPr/>
              </p:nvSpPr>
              <p:spPr>
                <a:xfrm>
                  <a:off x="166352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7"/>
                <p:cNvSpPr/>
                <p:nvPr/>
              </p:nvSpPr>
              <p:spPr>
                <a:xfrm>
                  <a:off x="258416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7"/>
                <p:cNvSpPr/>
                <p:nvPr/>
              </p:nvSpPr>
              <p:spPr>
                <a:xfrm>
                  <a:off x="249479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7"/>
                <p:cNvSpPr/>
                <p:nvPr/>
              </p:nvSpPr>
              <p:spPr>
                <a:xfrm>
                  <a:off x="299349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7"/>
                <p:cNvSpPr/>
                <p:nvPr/>
              </p:nvSpPr>
              <p:spPr>
                <a:xfrm>
                  <a:off x="249479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7"/>
                <p:cNvSpPr/>
                <p:nvPr/>
              </p:nvSpPr>
              <p:spPr>
                <a:xfrm>
                  <a:off x="341544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7"/>
                <p:cNvSpPr/>
                <p:nvPr/>
              </p:nvSpPr>
              <p:spPr>
                <a:xfrm>
                  <a:off x="332607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7"/>
                <p:cNvSpPr/>
                <p:nvPr/>
              </p:nvSpPr>
              <p:spPr>
                <a:xfrm>
                  <a:off x="382477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7"/>
                <p:cNvSpPr/>
                <p:nvPr/>
              </p:nvSpPr>
              <p:spPr>
                <a:xfrm>
                  <a:off x="332607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7"/>
                <p:cNvSpPr/>
                <p:nvPr/>
              </p:nvSpPr>
              <p:spPr>
                <a:xfrm>
                  <a:off x="424671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7"/>
                <p:cNvSpPr/>
                <p:nvPr/>
              </p:nvSpPr>
              <p:spPr>
                <a:xfrm>
                  <a:off x="415735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7"/>
                <p:cNvSpPr/>
                <p:nvPr/>
              </p:nvSpPr>
              <p:spPr>
                <a:xfrm>
                  <a:off x="465604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7"/>
                <p:cNvSpPr/>
                <p:nvPr/>
              </p:nvSpPr>
              <p:spPr>
                <a:xfrm>
                  <a:off x="415735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7"/>
                <p:cNvSpPr/>
                <p:nvPr/>
              </p:nvSpPr>
              <p:spPr>
                <a:xfrm>
                  <a:off x="507799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7"/>
                <p:cNvSpPr/>
                <p:nvPr/>
              </p:nvSpPr>
              <p:spPr>
                <a:xfrm>
                  <a:off x="498862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7"/>
                <p:cNvSpPr/>
                <p:nvPr/>
              </p:nvSpPr>
              <p:spPr>
                <a:xfrm>
                  <a:off x="548732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7"/>
                <p:cNvSpPr/>
                <p:nvPr/>
              </p:nvSpPr>
              <p:spPr>
                <a:xfrm>
                  <a:off x="498862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7"/>
                <p:cNvSpPr/>
                <p:nvPr/>
              </p:nvSpPr>
              <p:spPr>
                <a:xfrm>
                  <a:off x="590926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7"/>
                <p:cNvSpPr/>
                <p:nvPr/>
              </p:nvSpPr>
              <p:spPr>
                <a:xfrm>
                  <a:off x="581990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7"/>
                <p:cNvSpPr/>
                <p:nvPr/>
              </p:nvSpPr>
              <p:spPr>
                <a:xfrm>
                  <a:off x="631859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7"/>
                <p:cNvSpPr/>
                <p:nvPr/>
              </p:nvSpPr>
              <p:spPr>
                <a:xfrm>
                  <a:off x="581990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7"/>
                <p:cNvSpPr/>
                <p:nvPr/>
              </p:nvSpPr>
              <p:spPr>
                <a:xfrm>
                  <a:off x="674054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7"/>
                <p:cNvSpPr/>
                <p:nvPr/>
              </p:nvSpPr>
              <p:spPr>
                <a:xfrm>
                  <a:off x="665117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7"/>
                <p:cNvSpPr/>
                <p:nvPr/>
              </p:nvSpPr>
              <p:spPr>
                <a:xfrm>
                  <a:off x="714987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7"/>
                <p:cNvSpPr/>
                <p:nvPr/>
              </p:nvSpPr>
              <p:spPr>
                <a:xfrm>
                  <a:off x="665117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7"/>
                <p:cNvSpPr/>
                <p:nvPr/>
              </p:nvSpPr>
              <p:spPr>
                <a:xfrm>
                  <a:off x="757181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7"/>
                <p:cNvSpPr/>
                <p:nvPr/>
              </p:nvSpPr>
              <p:spPr>
                <a:xfrm>
                  <a:off x="748245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7"/>
                <p:cNvSpPr/>
                <p:nvPr/>
              </p:nvSpPr>
              <p:spPr>
                <a:xfrm>
                  <a:off x="798114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7"/>
                <p:cNvSpPr/>
                <p:nvPr/>
              </p:nvSpPr>
              <p:spPr>
                <a:xfrm>
                  <a:off x="748245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7"/>
                <p:cNvSpPr/>
                <p:nvPr/>
              </p:nvSpPr>
              <p:spPr>
                <a:xfrm>
                  <a:off x="8403095"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7"/>
                <p:cNvSpPr/>
                <p:nvPr/>
              </p:nvSpPr>
              <p:spPr>
                <a:xfrm>
                  <a:off x="831372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7"/>
                <p:cNvSpPr/>
                <p:nvPr/>
              </p:nvSpPr>
              <p:spPr>
                <a:xfrm>
                  <a:off x="8812425"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7"/>
                <p:cNvSpPr/>
                <p:nvPr/>
              </p:nvSpPr>
              <p:spPr>
                <a:xfrm>
                  <a:off x="831372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14" name="Google Shape;1314;p17"/>
            <p:cNvGrpSpPr/>
            <p:nvPr/>
          </p:nvGrpSpPr>
          <p:grpSpPr>
            <a:xfrm>
              <a:off x="973" y="4814279"/>
              <a:ext cx="9144179" cy="305421"/>
              <a:chOff x="973" y="4814279"/>
              <a:chExt cx="9144179" cy="305421"/>
            </a:xfrm>
          </p:grpSpPr>
          <p:sp>
            <p:nvSpPr>
              <p:cNvPr id="1315" name="Google Shape;1315;p17"/>
              <p:cNvSpPr/>
              <p:nvPr/>
            </p:nvSpPr>
            <p:spPr>
              <a:xfrm>
                <a:off x="973"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7"/>
              <p:cNvSpPr/>
              <p:nvPr/>
            </p:nvSpPr>
            <p:spPr>
              <a:xfrm>
                <a:off x="703680"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7"/>
              <p:cNvSpPr/>
              <p:nvPr/>
            </p:nvSpPr>
            <p:spPr>
              <a:xfrm>
                <a:off x="107186"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7"/>
              <p:cNvSpPr/>
              <p:nvPr/>
            </p:nvSpPr>
            <p:spPr>
              <a:xfrm>
                <a:off x="703680"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7"/>
              <p:cNvSpPr/>
              <p:nvPr/>
            </p:nvSpPr>
            <p:spPr>
              <a:xfrm>
                <a:off x="973"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7"/>
              <p:cNvSpPr/>
              <p:nvPr/>
            </p:nvSpPr>
            <p:spPr>
              <a:xfrm>
                <a:off x="973"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7"/>
              <p:cNvSpPr/>
              <p:nvPr/>
            </p:nvSpPr>
            <p:spPr>
              <a:xfrm>
                <a:off x="384238"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7"/>
              <p:cNvSpPr/>
              <p:nvPr/>
            </p:nvSpPr>
            <p:spPr>
              <a:xfrm>
                <a:off x="573039"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7"/>
              <p:cNvSpPr/>
              <p:nvPr/>
            </p:nvSpPr>
            <p:spPr>
              <a:xfrm>
                <a:off x="42663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7"/>
              <p:cNvSpPr/>
              <p:nvPr/>
            </p:nvSpPr>
            <p:spPr>
              <a:xfrm>
                <a:off x="42663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7"/>
              <p:cNvSpPr/>
              <p:nvPr/>
            </p:nvSpPr>
            <p:spPr>
              <a:xfrm>
                <a:off x="14958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7"/>
              <p:cNvSpPr/>
              <p:nvPr/>
            </p:nvSpPr>
            <p:spPr>
              <a:xfrm>
                <a:off x="29589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7"/>
              <p:cNvSpPr/>
              <p:nvPr/>
            </p:nvSpPr>
            <p:spPr>
              <a:xfrm>
                <a:off x="18844"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7"/>
              <p:cNvSpPr/>
              <p:nvPr/>
            </p:nvSpPr>
            <p:spPr>
              <a:xfrm>
                <a:off x="14958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7"/>
              <p:cNvSpPr/>
              <p:nvPr/>
            </p:nvSpPr>
            <p:spPr>
              <a:xfrm>
                <a:off x="661334"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7"/>
              <p:cNvSpPr/>
              <p:nvPr/>
            </p:nvSpPr>
            <p:spPr>
              <a:xfrm>
                <a:off x="973"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7"/>
              <p:cNvSpPr/>
              <p:nvPr/>
            </p:nvSpPr>
            <p:spPr>
              <a:xfrm>
                <a:off x="366364"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7"/>
              <p:cNvSpPr/>
              <p:nvPr/>
            </p:nvSpPr>
            <p:spPr>
              <a:xfrm>
                <a:off x="643460"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7"/>
              <p:cNvSpPr/>
              <p:nvPr/>
            </p:nvSpPr>
            <p:spPr>
              <a:xfrm>
                <a:off x="89315"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7"/>
              <p:cNvSpPr/>
              <p:nvPr/>
            </p:nvSpPr>
            <p:spPr>
              <a:xfrm>
                <a:off x="83224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7"/>
              <p:cNvSpPr/>
              <p:nvPr/>
            </p:nvSpPr>
            <p:spPr>
              <a:xfrm>
                <a:off x="1534955"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7"/>
              <p:cNvSpPr/>
              <p:nvPr/>
            </p:nvSpPr>
            <p:spPr>
              <a:xfrm>
                <a:off x="938461"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7"/>
              <p:cNvSpPr/>
              <p:nvPr/>
            </p:nvSpPr>
            <p:spPr>
              <a:xfrm>
                <a:off x="1534955"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7"/>
              <p:cNvSpPr/>
              <p:nvPr/>
            </p:nvSpPr>
            <p:spPr>
              <a:xfrm>
                <a:off x="83224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7"/>
              <p:cNvSpPr/>
              <p:nvPr/>
            </p:nvSpPr>
            <p:spPr>
              <a:xfrm>
                <a:off x="83224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7"/>
              <p:cNvSpPr/>
              <p:nvPr/>
            </p:nvSpPr>
            <p:spPr>
              <a:xfrm>
                <a:off x="121551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7"/>
              <p:cNvSpPr/>
              <p:nvPr/>
            </p:nvSpPr>
            <p:spPr>
              <a:xfrm>
                <a:off x="140431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7"/>
              <p:cNvSpPr/>
              <p:nvPr/>
            </p:nvSpPr>
            <p:spPr>
              <a:xfrm>
                <a:off x="125790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7"/>
              <p:cNvSpPr/>
              <p:nvPr/>
            </p:nvSpPr>
            <p:spPr>
              <a:xfrm>
                <a:off x="125790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7"/>
              <p:cNvSpPr/>
              <p:nvPr/>
            </p:nvSpPr>
            <p:spPr>
              <a:xfrm>
                <a:off x="98085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7"/>
              <p:cNvSpPr/>
              <p:nvPr/>
            </p:nvSpPr>
            <p:spPr>
              <a:xfrm>
                <a:off x="112717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7"/>
              <p:cNvSpPr/>
              <p:nvPr/>
            </p:nvSpPr>
            <p:spPr>
              <a:xfrm>
                <a:off x="85012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7"/>
              <p:cNvSpPr/>
              <p:nvPr/>
            </p:nvSpPr>
            <p:spPr>
              <a:xfrm>
                <a:off x="98085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7"/>
              <p:cNvSpPr/>
              <p:nvPr/>
            </p:nvSpPr>
            <p:spPr>
              <a:xfrm>
                <a:off x="149261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7"/>
              <p:cNvSpPr/>
              <p:nvPr/>
            </p:nvSpPr>
            <p:spPr>
              <a:xfrm>
                <a:off x="83224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7"/>
              <p:cNvSpPr/>
              <p:nvPr/>
            </p:nvSpPr>
            <p:spPr>
              <a:xfrm>
                <a:off x="1197639"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7"/>
              <p:cNvSpPr/>
              <p:nvPr/>
            </p:nvSpPr>
            <p:spPr>
              <a:xfrm>
                <a:off x="1474735"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7"/>
              <p:cNvSpPr/>
              <p:nvPr/>
            </p:nvSpPr>
            <p:spPr>
              <a:xfrm>
                <a:off x="920590"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7"/>
              <p:cNvSpPr/>
              <p:nvPr/>
            </p:nvSpPr>
            <p:spPr>
              <a:xfrm>
                <a:off x="166352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7"/>
              <p:cNvSpPr/>
              <p:nvPr/>
            </p:nvSpPr>
            <p:spPr>
              <a:xfrm>
                <a:off x="236623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7"/>
              <p:cNvSpPr/>
              <p:nvPr/>
            </p:nvSpPr>
            <p:spPr>
              <a:xfrm>
                <a:off x="176973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7"/>
              <p:cNvSpPr/>
              <p:nvPr/>
            </p:nvSpPr>
            <p:spPr>
              <a:xfrm>
                <a:off x="236623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7"/>
              <p:cNvSpPr/>
              <p:nvPr/>
            </p:nvSpPr>
            <p:spPr>
              <a:xfrm>
                <a:off x="166352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7"/>
              <p:cNvSpPr/>
              <p:nvPr/>
            </p:nvSpPr>
            <p:spPr>
              <a:xfrm>
                <a:off x="166352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7"/>
              <p:cNvSpPr/>
              <p:nvPr/>
            </p:nvSpPr>
            <p:spPr>
              <a:xfrm>
                <a:off x="204678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7"/>
              <p:cNvSpPr/>
              <p:nvPr/>
            </p:nvSpPr>
            <p:spPr>
              <a:xfrm>
                <a:off x="223559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7"/>
              <p:cNvSpPr/>
              <p:nvPr/>
            </p:nvSpPr>
            <p:spPr>
              <a:xfrm>
                <a:off x="208918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7"/>
              <p:cNvSpPr/>
              <p:nvPr/>
            </p:nvSpPr>
            <p:spPr>
              <a:xfrm>
                <a:off x="208918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7"/>
              <p:cNvSpPr/>
              <p:nvPr/>
            </p:nvSpPr>
            <p:spPr>
              <a:xfrm>
                <a:off x="181213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7"/>
              <p:cNvSpPr/>
              <p:nvPr/>
            </p:nvSpPr>
            <p:spPr>
              <a:xfrm>
                <a:off x="195844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7"/>
              <p:cNvSpPr/>
              <p:nvPr/>
            </p:nvSpPr>
            <p:spPr>
              <a:xfrm>
                <a:off x="168139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7"/>
              <p:cNvSpPr/>
              <p:nvPr/>
            </p:nvSpPr>
            <p:spPr>
              <a:xfrm>
                <a:off x="181213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7"/>
              <p:cNvSpPr/>
              <p:nvPr/>
            </p:nvSpPr>
            <p:spPr>
              <a:xfrm>
                <a:off x="232388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7"/>
              <p:cNvSpPr/>
              <p:nvPr/>
            </p:nvSpPr>
            <p:spPr>
              <a:xfrm>
                <a:off x="166352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7"/>
              <p:cNvSpPr/>
              <p:nvPr/>
            </p:nvSpPr>
            <p:spPr>
              <a:xfrm>
                <a:off x="202891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7"/>
              <p:cNvSpPr/>
              <p:nvPr/>
            </p:nvSpPr>
            <p:spPr>
              <a:xfrm>
                <a:off x="230601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7"/>
              <p:cNvSpPr/>
              <p:nvPr/>
            </p:nvSpPr>
            <p:spPr>
              <a:xfrm>
                <a:off x="175186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7"/>
              <p:cNvSpPr/>
              <p:nvPr/>
            </p:nvSpPr>
            <p:spPr>
              <a:xfrm>
                <a:off x="249479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7"/>
              <p:cNvSpPr/>
              <p:nvPr/>
            </p:nvSpPr>
            <p:spPr>
              <a:xfrm>
                <a:off x="319750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7"/>
              <p:cNvSpPr/>
              <p:nvPr/>
            </p:nvSpPr>
            <p:spPr>
              <a:xfrm>
                <a:off x="260101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7"/>
              <p:cNvSpPr/>
              <p:nvPr/>
            </p:nvSpPr>
            <p:spPr>
              <a:xfrm>
                <a:off x="319750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7"/>
              <p:cNvSpPr/>
              <p:nvPr/>
            </p:nvSpPr>
            <p:spPr>
              <a:xfrm>
                <a:off x="249479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7"/>
              <p:cNvSpPr/>
              <p:nvPr/>
            </p:nvSpPr>
            <p:spPr>
              <a:xfrm>
                <a:off x="249479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7"/>
              <p:cNvSpPr/>
              <p:nvPr/>
            </p:nvSpPr>
            <p:spPr>
              <a:xfrm>
                <a:off x="287806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7"/>
              <p:cNvSpPr/>
              <p:nvPr/>
            </p:nvSpPr>
            <p:spPr>
              <a:xfrm>
                <a:off x="306686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7"/>
              <p:cNvSpPr/>
              <p:nvPr/>
            </p:nvSpPr>
            <p:spPr>
              <a:xfrm>
                <a:off x="292045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7"/>
              <p:cNvSpPr/>
              <p:nvPr/>
            </p:nvSpPr>
            <p:spPr>
              <a:xfrm>
                <a:off x="292045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7"/>
              <p:cNvSpPr/>
              <p:nvPr/>
            </p:nvSpPr>
            <p:spPr>
              <a:xfrm>
                <a:off x="264340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7"/>
              <p:cNvSpPr/>
              <p:nvPr/>
            </p:nvSpPr>
            <p:spPr>
              <a:xfrm>
                <a:off x="278972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7"/>
              <p:cNvSpPr/>
              <p:nvPr/>
            </p:nvSpPr>
            <p:spPr>
              <a:xfrm>
                <a:off x="251267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7"/>
              <p:cNvSpPr/>
              <p:nvPr/>
            </p:nvSpPr>
            <p:spPr>
              <a:xfrm>
                <a:off x="264340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7"/>
              <p:cNvSpPr/>
              <p:nvPr/>
            </p:nvSpPr>
            <p:spPr>
              <a:xfrm>
                <a:off x="315516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7"/>
              <p:cNvSpPr/>
              <p:nvPr/>
            </p:nvSpPr>
            <p:spPr>
              <a:xfrm>
                <a:off x="249479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7"/>
              <p:cNvSpPr/>
              <p:nvPr/>
            </p:nvSpPr>
            <p:spPr>
              <a:xfrm>
                <a:off x="286019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7"/>
              <p:cNvSpPr/>
              <p:nvPr/>
            </p:nvSpPr>
            <p:spPr>
              <a:xfrm>
                <a:off x="313728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7"/>
              <p:cNvSpPr/>
              <p:nvPr/>
            </p:nvSpPr>
            <p:spPr>
              <a:xfrm>
                <a:off x="258314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7"/>
              <p:cNvSpPr/>
              <p:nvPr/>
            </p:nvSpPr>
            <p:spPr>
              <a:xfrm>
                <a:off x="332607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7"/>
              <p:cNvSpPr/>
              <p:nvPr/>
            </p:nvSpPr>
            <p:spPr>
              <a:xfrm>
                <a:off x="402878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7"/>
              <p:cNvSpPr/>
              <p:nvPr/>
            </p:nvSpPr>
            <p:spPr>
              <a:xfrm>
                <a:off x="343228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7"/>
              <p:cNvSpPr/>
              <p:nvPr/>
            </p:nvSpPr>
            <p:spPr>
              <a:xfrm>
                <a:off x="402878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7"/>
              <p:cNvSpPr/>
              <p:nvPr/>
            </p:nvSpPr>
            <p:spPr>
              <a:xfrm>
                <a:off x="332607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7"/>
              <p:cNvSpPr/>
              <p:nvPr/>
            </p:nvSpPr>
            <p:spPr>
              <a:xfrm>
                <a:off x="332607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7"/>
              <p:cNvSpPr/>
              <p:nvPr/>
            </p:nvSpPr>
            <p:spPr>
              <a:xfrm>
                <a:off x="370934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7"/>
              <p:cNvSpPr/>
              <p:nvPr/>
            </p:nvSpPr>
            <p:spPr>
              <a:xfrm>
                <a:off x="389814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7"/>
              <p:cNvSpPr/>
              <p:nvPr/>
            </p:nvSpPr>
            <p:spPr>
              <a:xfrm>
                <a:off x="375173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7"/>
              <p:cNvSpPr/>
              <p:nvPr/>
            </p:nvSpPr>
            <p:spPr>
              <a:xfrm>
                <a:off x="375173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7"/>
              <p:cNvSpPr/>
              <p:nvPr/>
            </p:nvSpPr>
            <p:spPr>
              <a:xfrm>
                <a:off x="347468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7"/>
              <p:cNvSpPr/>
              <p:nvPr/>
            </p:nvSpPr>
            <p:spPr>
              <a:xfrm>
                <a:off x="362099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7"/>
              <p:cNvSpPr/>
              <p:nvPr/>
            </p:nvSpPr>
            <p:spPr>
              <a:xfrm>
                <a:off x="334394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7"/>
              <p:cNvSpPr/>
              <p:nvPr/>
            </p:nvSpPr>
            <p:spPr>
              <a:xfrm>
                <a:off x="347468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7"/>
              <p:cNvSpPr/>
              <p:nvPr/>
            </p:nvSpPr>
            <p:spPr>
              <a:xfrm>
                <a:off x="398643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7"/>
              <p:cNvSpPr/>
              <p:nvPr/>
            </p:nvSpPr>
            <p:spPr>
              <a:xfrm>
                <a:off x="332607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7"/>
              <p:cNvSpPr/>
              <p:nvPr/>
            </p:nvSpPr>
            <p:spPr>
              <a:xfrm>
                <a:off x="369146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7"/>
              <p:cNvSpPr/>
              <p:nvPr/>
            </p:nvSpPr>
            <p:spPr>
              <a:xfrm>
                <a:off x="396856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7"/>
              <p:cNvSpPr/>
              <p:nvPr/>
            </p:nvSpPr>
            <p:spPr>
              <a:xfrm>
                <a:off x="341441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7"/>
              <p:cNvSpPr/>
              <p:nvPr/>
            </p:nvSpPr>
            <p:spPr>
              <a:xfrm>
                <a:off x="415735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7"/>
              <p:cNvSpPr/>
              <p:nvPr/>
            </p:nvSpPr>
            <p:spPr>
              <a:xfrm>
                <a:off x="486005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7"/>
              <p:cNvSpPr/>
              <p:nvPr/>
            </p:nvSpPr>
            <p:spPr>
              <a:xfrm>
                <a:off x="426356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7"/>
              <p:cNvSpPr/>
              <p:nvPr/>
            </p:nvSpPr>
            <p:spPr>
              <a:xfrm>
                <a:off x="486005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7"/>
              <p:cNvSpPr/>
              <p:nvPr/>
            </p:nvSpPr>
            <p:spPr>
              <a:xfrm>
                <a:off x="415735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7"/>
              <p:cNvSpPr/>
              <p:nvPr/>
            </p:nvSpPr>
            <p:spPr>
              <a:xfrm>
                <a:off x="415735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7"/>
              <p:cNvSpPr/>
              <p:nvPr/>
            </p:nvSpPr>
            <p:spPr>
              <a:xfrm>
                <a:off x="454061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7"/>
              <p:cNvSpPr/>
              <p:nvPr/>
            </p:nvSpPr>
            <p:spPr>
              <a:xfrm>
                <a:off x="472941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7"/>
              <p:cNvSpPr/>
              <p:nvPr/>
            </p:nvSpPr>
            <p:spPr>
              <a:xfrm>
                <a:off x="458300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7"/>
              <p:cNvSpPr/>
              <p:nvPr/>
            </p:nvSpPr>
            <p:spPr>
              <a:xfrm>
                <a:off x="458300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7"/>
              <p:cNvSpPr/>
              <p:nvPr/>
            </p:nvSpPr>
            <p:spPr>
              <a:xfrm>
                <a:off x="430595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7"/>
              <p:cNvSpPr/>
              <p:nvPr/>
            </p:nvSpPr>
            <p:spPr>
              <a:xfrm>
                <a:off x="445227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7"/>
              <p:cNvSpPr/>
              <p:nvPr/>
            </p:nvSpPr>
            <p:spPr>
              <a:xfrm>
                <a:off x="417522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7"/>
              <p:cNvSpPr/>
              <p:nvPr/>
            </p:nvSpPr>
            <p:spPr>
              <a:xfrm>
                <a:off x="430595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7"/>
              <p:cNvSpPr/>
              <p:nvPr/>
            </p:nvSpPr>
            <p:spPr>
              <a:xfrm>
                <a:off x="481771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7"/>
              <p:cNvSpPr/>
              <p:nvPr/>
            </p:nvSpPr>
            <p:spPr>
              <a:xfrm>
                <a:off x="415735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7"/>
              <p:cNvSpPr/>
              <p:nvPr/>
            </p:nvSpPr>
            <p:spPr>
              <a:xfrm>
                <a:off x="452274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7"/>
              <p:cNvSpPr/>
              <p:nvPr/>
            </p:nvSpPr>
            <p:spPr>
              <a:xfrm>
                <a:off x="479983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7"/>
              <p:cNvSpPr/>
              <p:nvPr/>
            </p:nvSpPr>
            <p:spPr>
              <a:xfrm>
                <a:off x="424569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7"/>
              <p:cNvSpPr/>
              <p:nvPr/>
            </p:nvSpPr>
            <p:spPr>
              <a:xfrm>
                <a:off x="498862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7"/>
              <p:cNvSpPr/>
              <p:nvPr/>
            </p:nvSpPr>
            <p:spPr>
              <a:xfrm>
                <a:off x="569133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7"/>
              <p:cNvSpPr/>
              <p:nvPr/>
            </p:nvSpPr>
            <p:spPr>
              <a:xfrm>
                <a:off x="509483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7"/>
              <p:cNvSpPr/>
              <p:nvPr/>
            </p:nvSpPr>
            <p:spPr>
              <a:xfrm>
                <a:off x="569133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7"/>
              <p:cNvSpPr/>
              <p:nvPr/>
            </p:nvSpPr>
            <p:spPr>
              <a:xfrm>
                <a:off x="498862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7"/>
              <p:cNvSpPr/>
              <p:nvPr/>
            </p:nvSpPr>
            <p:spPr>
              <a:xfrm>
                <a:off x="498862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7"/>
              <p:cNvSpPr/>
              <p:nvPr/>
            </p:nvSpPr>
            <p:spPr>
              <a:xfrm>
                <a:off x="537189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7"/>
              <p:cNvSpPr/>
              <p:nvPr/>
            </p:nvSpPr>
            <p:spPr>
              <a:xfrm>
                <a:off x="556069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7"/>
              <p:cNvSpPr/>
              <p:nvPr/>
            </p:nvSpPr>
            <p:spPr>
              <a:xfrm>
                <a:off x="541428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7"/>
              <p:cNvSpPr/>
              <p:nvPr/>
            </p:nvSpPr>
            <p:spPr>
              <a:xfrm>
                <a:off x="541428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7"/>
              <p:cNvSpPr/>
              <p:nvPr/>
            </p:nvSpPr>
            <p:spPr>
              <a:xfrm>
                <a:off x="513723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7"/>
              <p:cNvSpPr/>
              <p:nvPr/>
            </p:nvSpPr>
            <p:spPr>
              <a:xfrm>
                <a:off x="528354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7"/>
              <p:cNvSpPr/>
              <p:nvPr/>
            </p:nvSpPr>
            <p:spPr>
              <a:xfrm>
                <a:off x="500649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7"/>
              <p:cNvSpPr/>
              <p:nvPr/>
            </p:nvSpPr>
            <p:spPr>
              <a:xfrm>
                <a:off x="513723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7"/>
              <p:cNvSpPr/>
              <p:nvPr/>
            </p:nvSpPr>
            <p:spPr>
              <a:xfrm>
                <a:off x="564898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7"/>
              <p:cNvSpPr/>
              <p:nvPr/>
            </p:nvSpPr>
            <p:spPr>
              <a:xfrm>
                <a:off x="498862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7"/>
              <p:cNvSpPr/>
              <p:nvPr/>
            </p:nvSpPr>
            <p:spPr>
              <a:xfrm>
                <a:off x="535401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7"/>
              <p:cNvSpPr/>
              <p:nvPr/>
            </p:nvSpPr>
            <p:spPr>
              <a:xfrm>
                <a:off x="563111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7"/>
              <p:cNvSpPr/>
              <p:nvPr/>
            </p:nvSpPr>
            <p:spPr>
              <a:xfrm>
                <a:off x="507696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7"/>
              <p:cNvSpPr/>
              <p:nvPr/>
            </p:nvSpPr>
            <p:spPr>
              <a:xfrm>
                <a:off x="581990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7"/>
              <p:cNvSpPr/>
              <p:nvPr/>
            </p:nvSpPr>
            <p:spPr>
              <a:xfrm>
                <a:off x="652260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7"/>
              <p:cNvSpPr/>
              <p:nvPr/>
            </p:nvSpPr>
            <p:spPr>
              <a:xfrm>
                <a:off x="592611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7"/>
              <p:cNvSpPr/>
              <p:nvPr/>
            </p:nvSpPr>
            <p:spPr>
              <a:xfrm>
                <a:off x="652260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7"/>
              <p:cNvSpPr/>
              <p:nvPr/>
            </p:nvSpPr>
            <p:spPr>
              <a:xfrm>
                <a:off x="581990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7"/>
              <p:cNvSpPr/>
              <p:nvPr/>
            </p:nvSpPr>
            <p:spPr>
              <a:xfrm>
                <a:off x="581990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7"/>
              <p:cNvSpPr/>
              <p:nvPr/>
            </p:nvSpPr>
            <p:spPr>
              <a:xfrm>
                <a:off x="620316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7"/>
              <p:cNvSpPr/>
              <p:nvPr/>
            </p:nvSpPr>
            <p:spPr>
              <a:xfrm>
                <a:off x="639196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7"/>
              <p:cNvSpPr/>
              <p:nvPr/>
            </p:nvSpPr>
            <p:spPr>
              <a:xfrm>
                <a:off x="624555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7"/>
              <p:cNvSpPr/>
              <p:nvPr/>
            </p:nvSpPr>
            <p:spPr>
              <a:xfrm>
                <a:off x="624555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7"/>
              <p:cNvSpPr/>
              <p:nvPr/>
            </p:nvSpPr>
            <p:spPr>
              <a:xfrm>
                <a:off x="596850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7"/>
              <p:cNvSpPr/>
              <p:nvPr/>
            </p:nvSpPr>
            <p:spPr>
              <a:xfrm>
                <a:off x="611482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7"/>
              <p:cNvSpPr/>
              <p:nvPr/>
            </p:nvSpPr>
            <p:spPr>
              <a:xfrm>
                <a:off x="583777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7"/>
              <p:cNvSpPr/>
              <p:nvPr/>
            </p:nvSpPr>
            <p:spPr>
              <a:xfrm>
                <a:off x="596850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7"/>
              <p:cNvSpPr/>
              <p:nvPr/>
            </p:nvSpPr>
            <p:spPr>
              <a:xfrm>
                <a:off x="648026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7"/>
              <p:cNvSpPr/>
              <p:nvPr/>
            </p:nvSpPr>
            <p:spPr>
              <a:xfrm>
                <a:off x="581990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7"/>
              <p:cNvSpPr/>
              <p:nvPr/>
            </p:nvSpPr>
            <p:spPr>
              <a:xfrm>
                <a:off x="618529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7"/>
              <p:cNvSpPr/>
              <p:nvPr/>
            </p:nvSpPr>
            <p:spPr>
              <a:xfrm>
                <a:off x="646238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7"/>
              <p:cNvSpPr/>
              <p:nvPr/>
            </p:nvSpPr>
            <p:spPr>
              <a:xfrm>
                <a:off x="590824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7"/>
              <p:cNvSpPr/>
              <p:nvPr/>
            </p:nvSpPr>
            <p:spPr>
              <a:xfrm>
                <a:off x="665117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7"/>
              <p:cNvSpPr/>
              <p:nvPr/>
            </p:nvSpPr>
            <p:spPr>
              <a:xfrm>
                <a:off x="735388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7"/>
              <p:cNvSpPr/>
              <p:nvPr/>
            </p:nvSpPr>
            <p:spPr>
              <a:xfrm>
                <a:off x="675738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7"/>
              <p:cNvSpPr/>
              <p:nvPr/>
            </p:nvSpPr>
            <p:spPr>
              <a:xfrm>
                <a:off x="735388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7"/>
              <p:cNvSpPr/>
              <p:nvPr/>
            </p:nvSpPr>
            <p:spPr>
              <a:xfrm>
                <a:off x="665117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7"/>
              <p:cNvSpPr/>
              <p:nvPr/>
            </p:nvSpPr>
            <p:spPr>
              <a:xfrm>
                <a:off x="665117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7"/>
              <p:cNvSpPr/>
              <p:nvPr/>
            </p:nvSpPr>
            <p:spPr>
              <a:xfrm>
                <a:off x="703444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7"/>
              <p:cNvSpPr/>
              <p:nvPr/>
            </p:nvSpPr>
            <p:spPr>
              <a:xfrm>
                <a:off x="722324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7"/>
              <p:cNvSpPr/>
              <p:nvPr/>
            </p:nvSpPr>
            <p:spPr>
              <a:xfrm>
                <a:off x="707683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7"/>
              <p:cNvSpPr/>
              <p:nvPr/>
            </p:nvSpPr>
            <p:spPr>
              <a:xfrm>
                <a:off x="707683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7"/>
              <p:cNvSpPr/>
              <p:nvPr/>
            </p:nvSpPr>
            <p:spPr>
              <a:xfrm>
                <a:off x="679978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7"/>
              <p:cNvSpPr/>
              <p:nvPr/>
            </p:nvSpPr>
            <p:spPr>
              <a:xfrm>
                <a:off x="694609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7"/>
              <p:cNvSpPr/>
              <p:nvPr/>
            </p:nvSpPr>
            <p:spPr>
              <a:xfrm>
                <a:off x="666904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7"/>
              <p:cNvSpPr/>
              <p:nvPr/>
            </p:nvSpPr>
            <p:spPr>
              <a:xfrm>
                <a:off x="679978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7"/>
              <p:cNvSpPr/>
              <p:nvPr/>
            </p:nvSpPr>
            <p:spPr>
              <a:xfrm>
                <a:off x="731153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7"/>
              <p:cNvSpPr/>
              <p:nvPr/>
            </p:nvSpPr>
            <p:spPr>
              <a:xfrm>
                <a:off x="665117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7"/>
              <p:cNvSpPr/>
              <p:nvPr/>
            </p:nvSpPr>
            <p:spPr>
              <a:xfrm>
                <a:off x="701656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7"/>
              <p:cNvSpPr/>
              <p:nvPr/>
            </p:nvSpPr>
            <p:spPr>
              <a:xfrm>
                <a:off x="729366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7"/>
              <p:cNvSpPr/>
              <p:nvPr/>
            </p:nvSpPr>
            <p:spPr>
              <a:xfrm>
                <a:off x="673951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17"/>
              <p:cNvSpPr/>
              <p:nvPr/>
            </p:nvSpPr>
            <p:spPr>
              <a:xfrm>
                <a:off x="748245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7"/>
              <p:cNvSpPr/>
              <p:nvPr/>
            </p:nvSpPr>
            <p:spPr>
              <a:xfrm>
                <a:off x="8185158"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7"/>
              <p:cNvSpPr/>
              <p:nvPr/>
            </p:nvSpPr>
            <p:spPr>
              <a:xfrm>
                <a:off x="7588664"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7"/>
              <p:cNvSpPr/>
              <p:nvPr/>
            </p:nvSpPr>
            <p:spPr>
              <a:xfrm>
                <a:off x="8185158"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7"/>
              <p:cNvSpPr/>
              <p:nvPr/>
            </p:nvSpPr>
            <p:spPr>
              <a:xfrm>
                <a:off x="748245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7"/>
              <p:cNvSpPr/>
              <p:nvPr/>
            </p:nvSpPr>
            <p:spPr>
              <a:xfrm>
                <a:off x="748245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7"/>
              <p:cNvSpPr/>
              <p:nvPr/>
            </p:nvSpPr>
            <p:spPr>
              <a:xfrm>
                <a:off x="786571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7"/>
              <p:cNvSpPr/>
              <p:nvPr/>
            </p:nvSpPr>
            <p:spPr>
              <a:xfrm>
                <a:off x="805451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7"/>
              <p:cNvSpPr/>
              <p:nvPr/>
            </p:nvSpPr>
            <p:spPr>
              <a:xfrm>
                <a:off x="7908109"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7"/>
              <p:cNvSpPr/>
              <p:nvPr/>
            </p:nvSpPr>
            <p:spPr>
              <a:xfrm>
                <a:off x="7908109"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7"/>
              <p:cNvSpPr/>
              <p:nvPr/>
            </p:nvSpPr>
            <p:spPr>
              <a:xfrm>
                <a:off x="763105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7"/>
              <p:cNvSpPr/>
              <p:nvPr/>
            </p:nvSpPr>
            <p:spPr>
              <a:xfrm>
                <a:off x="777737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7"/>
              <p:cNvSpPr/>
              <p:nvPr/>
            </p:nvSpPr>
            <p:spPr>
              <a:xfrm>
                <a:off x="750032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7"/>
              <p:cNvSpPr/>
              <p:nvPr/>
            </p:nvSpPr>
            <p:spPr>
              <a:xfrm>
                <a:off x="763105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7"/>
              <p:cNvSpPr/>
              <p:nvPr/>
            </p:nvSpPr>
            <p:spPr>
              <a:xfrm>
                <a:off x="814281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7"/>
              <p:cNvSpPr/>
              <p:nvPr/>
            </p:nvSpPr>
            <p:spPr>
              <a:xfrm>
                <a:off x="748245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7"/>
              <p:cNvSpPr/>
              <p:nvPr/>
            </p:nvSpPr>
            <p:spPr>
              <a:xfrm>
                <a:off x="7847842"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7"/>
              <p:cNvSpPr/>
              <p:nvPr/>
            </p:nvSpPr>
            <p:spPr>
              <a:xfrm>
                <a:off x="8124938"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17"/>
              <p:cNvSpPr/>
              <p:nvPr/>
            </p:nvSpPr>
            <p:spPr>
              <a:xfrm>
                <a:off x="7570793"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7"/>
              <p:cNvSpPr/>
              <p:nvPr/>
            </p:nvSpPr>
            <p:spPr>
              <a:xfrm>
                <a:off x="831372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7"/>
              <p:cNvSpPr/>
              <p:nvPr/>
            </p:nvSpPr>
            <p:spPr>
              <a:xfrm>
                <a:off x="9016433"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7"/>
              <p:cNvSpPr/>
              <p:nvPr/>
            </p:nvSpPr>
            <p:spPr>
              <a:xfrm>
                <a:off x="8419939"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7"/>
              <p:cNvSpPr/>
              <p:nvPr/>
            </p:nvSpPr>
            <p:spPr>
              <a:xfrm>
                <a:off x="9016433"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7"/>
              <p:cNvSpPr/>
              <p:nvPr/>
            </p:nvSpPr>
            <p:spPr>
              <a:xfrm>
                <a:off x="831372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7"/>
              <p:cNvSpPr/>
              <p:nvPr/>
            </p:nvSpPr>
            <p:spPr>
              <a:xfrm>
                <a:off x="831372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7"/>
              <p:cNvSpPr/>
              <p:nvPr/>
            </p:nvSpPr>
            <p:spPr>
              <a:xfrm>
                <a:off x="869699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7"/>
              <p:cNvSpPr/>
              <p:nvPr/>
            </p:nvSpPr>
            <p:spPr>
              <a:xfrm>
                <a:off x="888579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7"/>
              <p:cNvSpPr/>
              <p:nvPr/>
            </p:nvSpPr>
            <p:spPr>
              <a:xfrm>
                <a:off x="8739384"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7"/>
              <p:cNvSpPr/>
              <p:nvPr/>
            </p:nvSpPr>
            <p:spPr>
              <a:xfrm>
                <a:off x="8739384"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7"/>
              <p:cNvSpPr/>
              <p:nvPr/>
            </p:nvSpPr>
            <p:spPr>
              <a:xfrm>
                <a:off x="8462335"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7"/>
              <p:cNvSpPr/>
              <p:nvPr/>
            </p:nvSpPr>
            <p:spPr>
              <a:xfrm>
                <a:off x="8608650"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7"/>
              <p:cNvSpPr/>
              <p:nvPr/>
            </p:nvSpPr>
            <p:spPr>
              <a:xfrm>
                <a:off x="833159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7"/>
              <p:cNvSpPr/>
              <p:nvPr/>
            </p:nvSpPr>
            <p:spPr>
              <a:xfrm>
                <a:off x="8462335"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7"/>
              <p:cNvSpPr/>
              <p:nvPr/>
            </p:nvSpPr>
            <p:spPr>
              <a:xfrm>
                <a:off x="897408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7"/>
              <p:cNvSpPr/>
              <p:nvPr/>
            </p:nvSpPr>
            <p:spPr>
              <a:xfrm>
                <a:off x="831372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7"/>
              <p:cNvSpPr/>
              <p:nvPr/>
            </p:nvSpPr>
            <p:spPr>
              <a:xfrm>
                <a:off x="8679117"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7"/>
              <p:cNvSpPr/>
              <p:nvPr/>
            </p:nvSpPr>
            <p:spPr>
              <a:xfrm>
                <a:off x="8956213"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7"/>
              <p:cNvSpPr/>
              <p:nvPr/>
            </p:nvSpPr>
            <p:spPr>
              <a:xfrm>
                <a:off x="8402068"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24" name="Google Shape;1524;p17"/>
          <p:cNvSpPr txBox="1"/>
          <p:nvPr>
            <p:ph idx="1" type="subTitle"/>
          </p:nvPr>
        </p:nvSpPr>
        <p:spPr>
          <a:xfrm>
            <a:off x="1245525" y="2760325"/>
            <a:ext cx="2340900" cy="496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2000"/>
              <a:buFont typeface="Cinzel Medium"/>
              <a:buNone/>
              <a:defRPr sz="2000">
                <a:latin typeface="Cinzel Medium"/>
                <a:ea typeface="Cinzel Medium"/>
                <a:cs typeface="Cinzel Medium"/>
                <a:sym typeface="Cinzel Medium"/>
              </a:defRPr>
            </a:lvl1pPr>
            <a:lvl2pPr lvl="1" rtl="0" algn="ctr">
              <a:lnSpc>
                <a:spcPct val="100000"/>
              </a:lnSpc>
              <a:spcBef>
                <a:spcPts val="0"/>
              </a:spcBef>
              <a:spcAft>
                <a:spcPts val="0"/>
              </a:spcAft>
              <a:buSzPts val="2000"/>
              <a:buFont typeface="Cinzel Medium"/>
              <a:buNone/>
              <a:defRPr sz="2000">
                <a:latin typeface="Cinzel Medium"/>
                <a:ea typeface="Cinzel Medium"/>
                <a:cs typeface="Cinzel Medium"/>
                <a:sym typeface="Cinzel Medium"/>
              </a:defRPr>
            </a:lvl2pPr>
            <a:lvl3pPr lvl="2" rtl="0" algn="ctr">
              <a:lnSpc>
                <a:spcPct val="100000"/>
              </a:lnSpc>
              <a:spcBef>
                <a:spcPts val="0"/>
              </a:spcBef>
              <a:spcAft>
                <a:spcPts val="0"/>
              </a:spcAft>
              <a:buSzPts val="2000"/>
              <a:buFont typeface="Cinzel Medium"/>
              <a:buNone/>
              <a:defRPr sz="2000">
                <a:latin typeface="Cinzel Medium"/>
                <a:ea typeface="Cinzel Medium"/>
                <a:cs typeface="Cinzel Medium"/>
                <a:sym typeface="Cinzel Medium"/>
              </a:defRPr>
            </a:lvl3pPr>
            <a:lvl4pPr lvl="3" rtl="0" algn="ctr">
              <a:lnSpc>
                <a:spcPct val="100000"/>
              </a:lnSpc>
              <a:spcBef>
                <a:spcPts val="0"/>
              </a:spcBef>
              <a:spcAft>
                <a:spcPts val="0"/>
              </a:spcAft>
              <a:buSzPts val="2000"/>
              <a:buFont typeface="Cinzel Medium"/>
              <a:buNone/>
              <a:defRPr sz="2000">
                <a:latin typeface="Cinzel Medium"/>
                <a:ea typeface="Cinzel Medium"/>
                <a:cs typeface="Cinzel Medium"/>
                <a:sym typeface="Cinzel Medium"/>
              </a:defRPr>
            </a:lvl4pPr>
            <a:lvl5pPr lvl="4" rtl="0" algn="ctr">
              <a:lnSpc>
                <a:spcPct val="100000"/>
              </a:lnSpc>
              <a:spcBef>
                <a:spcPts val="0"/>
              </a:spcBef>
              <a:spcAft>
                <a:spcPts val="0"/>
              </a:spcAft>
              <a:buSzPts val="2000"/>
              <a:buFont typeface="Cinzel Medium"/>
              <a:buNone/>
              <a:defRPr sz="2000">
                <a:latin typeface="Cinzel Medium"/>
                <a:ea typeface="Cinzel Medium"/>
                <a:cs typeface="Cinzel Medium"/>
                <a:sym typeface="Cinzel Medium"/>
              </a:defRPr>
            </a:lvl5pPr>
            <a:lvl6pPr lvl="5" rtl="0" algn="ctr">
              <a:lnSpc>
                <a:spcPct val="100000"/>
              </a:lnSpc>
              <a:spcBef>
                <a:spcPts val="0"/>
              </a:spcBef>
              <a:spcAft>
                <a:spcPts val="0"/>
              </a:spcAft>
              <a:buSzPts val="2000"/>
              <a:buFont typeface="Cinzel Medium"/>
              <a:buNone/>
              <a:defRPr sz="2000">
                <a:latin typeface="Cinzel Medium"/>
                <a:ea typeface="Cinzel Medium"/>
                <a:cs typeface="Cinzel Medium"/>
                <a:sym typeface="Cinzel Medium"/>
              </a:defRPr>
            </a:lvl6pPr>
            <a:lvl7pPr lvl="6" rtl="0" algn="ctr">
              <a:lnSpc>
                <a:spcPct val="100000"/>
              </a:lnSpc>
              <a:spcBef>
                <a:spcPts val="0"/>
              </a:spcBef>
              <a:spcAft>
                <a:spcPts val="0"/>
              </a:spcAft>
              <a:buSzPts val="2000"/>
              <a:buFont typeface="Cinzel Medium"/>
              <a:buNone/>
              <a:defRPr sz="2000">
                <a:latin typeface="Cinzel Medium"/>
                <a:ea typeface="Cinzel Medium"/>
                <a:cs typeface="Cinzel Medium"/>
                <a:sym typeface="Cinzel Medium"/>
              </a:defRPr>
            </a:lvl7pPr>
            <a:lvl8pPr lvl="7" rtl="0" algn="ctr">
              <a:lnSpc>
                <a:spcPct val="100000"/>
              </a:lnSpc>
              <a:spcBef>
                <a:spcPts val="0"/>
              </a:spcBef>
              <a:spcAft>
                <a:spcPts val="0"/>
              </a:spcAft>
              <a:buSzPts val="2000"/>
              <a:buFont typeface="Cinzel Medium"/>
              <a:buNone/>
              <a:defRPr sz="2000">
                <a:latin typeface="Cinzel Medium"/>
                <a:ea typeface="Cinzel Medium"/>
                <a:cs typeface="Cinzel Medium"/>
                <a:sym typeface="Cinzel Medium"/>
              </a:defRPr>
            </a:lvl8pPr>
            <a:lvl9pPr lvl="8" rtl="0" algn="ctr">
              <a:lnSpc>
                <a:spcPct val="100000"/>
              </a:lnSpc>
              <a:spcBef>
                <a:spcPts val="0"/>
              </a:spcBef>
              <a:spcAft>
                <a:spcPts val="0"/>
              </a:spcAft>
              <a:buSzPts val="2000"/>
              <a:buFont typeface="Cinzel Medium"/>
              <a:buNone/>
              <a:defRPr sz="2000">
                <a:latin typeface="Cinzel Medium"/>
                <a:ea typeface="Cinzel Medium"/>
                <a:cs typeface="Cinzel Medium"/>
                <a:sym typeface="Cinzel Medium"/>
              </a:defRPr>
            </a:lvl9pPr>
          </a:lstStyle>
          <a:p/>
        </p:txBody>
      </p:sp>
      <p:sp>
        <p:nvSpPr>
          <p:cNvPr id="1525" name="Google Shape;1525;p17"/>
          <p:cNvSpPr txBox="1"/>
          <p:nvPr>
            <p:ph idx="2" type="subTitle"/>
          </p:nvPr>
        </p:nvSpPr>
        <p:spPr>
          <a:xfrm>
            <a:off x="5554975" y="2760325"/>
            <a:ext cx="2340900" cy="496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SzPts val="2000"/>
              <a:buFont typeface="Cinzel Medium"/>
              <a:buNone/>
              <a:defRPr sz="2000">
                <a:latin typeface="Cinzel Medium"/>
                <a:ea typeface="Cinzel Medium"/>
                <a:cs typeface="Cinzel Medium"/>
                <a:sym typeface="Cinzel Medium"/>
              </a:defRPr>
            </a:lvl1pPr>
            <a:lvl2pPr lvl="1" rtl="0" algn="ctr">
              <a:lnSpc>
                <a:spcPct val="100000"/>
              </a:lnSpc>
              <a:spcBef>
                <a:spcPts val="0"/>
              </a:spcBef>
              <a:spcAft>
                <a:spcPts val="0"/>
              </a:spcAft>
              <a:buSzPts val="2000"/>
              <a:buFont typeface="Cinzel Medium"/>
              <a:buNone/>
              <a:defRPr sz="2000">
                <a:latin typeface="Cinzel Medium"/>
                <a:ea typeface="Cinzel Medium"/>
                <a:cs typeface="Cinzel Medium"/>
                <a:sym typeface="Cinzel Medium"/>
              </a:defRPr>
            </a:lvl2pPr>
            <a:lvl3pPr lvl="2" rtl="0" algn="ctr">
              <a:lnSpc>
                <a:spcPct val="100000"/>
              </a:lnSpc>
              <a:spcBef>
                <a:spcPts val="0"/>
              </a:spcBef>
              <a:spcAft>
                <a:spcPts val="0"/>
              </a:spcAft>
              <a:buSzPts val="2000"/>
              <a:buFont typeface="Cinzel Medium"/>
              <a:buNone/>
              <a:defRPr sz="2000">
                <a:latin typeface="Cinzel Medium"/>
                <a:ea typeface="Cinzel Medium"/>
                <a:cs typeface="Cinzel Medium"/>
                <a:sym typeface="Cinzel Medium"/>
              </a:defRPr>
            </a:lvl3pPr>
            <a:lvl4pPr lvl="3" rtl="0" algn="ctr">
              <a:lnSpc>
                <a:spcPct val="100000"/>
              </a:lnSpc>
              <a:spcBef>
                <a:spcPts val="0"/>
              </a:spcBef>
              <a:spcAft>
                <a:spcPts val="0"/>
              </a:spcAft>
              <a:buSzPts val="2000"/>
              <a:buFont typeface="Cinzel Medium"/>
              <a:buNone/>
              <a:defRPr sz="2000">
                <a:latin typeface="Cinzel Medium"/>
                <a:ea typeface="Cinzel Medium"/>
                <a:cs typeface="Cinzel Medium"/>
                <a:sym typeface="Cinzel Medium"/>
              </a:defRPr>
            </a:lvl4pPr>
            <a:lvl5pPr lvl="4" rtl="0" algn="ctr">
              <a:lnSpc>
                <a:spcPct val="100000"/>
              </a:lnSpc>
              <a:spcBef>
                <a:spcPts val="0"/>
              </a:spcBef>
              <a:spcAft>
                <a:spcPts val="0"/>
              </a:spcAft>
              <a:buSzPts val="2000"/>
              <a:buFont typeface="Cinzel Medium"/>
              <a:buNone/>
              <a:defRPr sz="2000">
                <a:latin typeface="Cinzel Medium"/>
                <a:ea typeface="Cinzel Medium"/>
                <a:cs typeface="Cinzel Medium"/>
                <a:sym typeface="Cinzel Medium"/>
              </a:defRPr>
            </a:lvl5pPr>
            <a:lvl6pPr lvl="5" rtl="0" algn="ctr">
              <a:lnSpc>
                <a:spcPct val="100000"/>
              </a:lnSpc>
              <a:spcBef>
                <a:spcPts val="0"/>
              </a:spcBef>
              <a:spcAft>
                <a:spcPts val="0"/>
              </a:spcAft>
              <a:buSzPts val="2000"/>
              <a:buFont typeface="Cinzel Medium"/>
              <a:buNone/>
              <a:defRPr sz="2000">
                <a:latin typeface="Cinzel Medium"/>
                <a:ea typeface="Cinzel Medium"/>
                <a:cs typeface="Cinzel Medium"/>
                <a:sym typeface="Cinzel Medium"/>
              </a:defRPr>
            </a:lvl6pPr>
            <a:lvl7pPr lvl="6" rtl="0" algn="ctr">
              <a:lnSpc>
                <a:spcPct val="100000"/>
              </a:lnSpc>
              <a:spcBef>
                <a:spcPts val="0"/>
              </a:spcBef>
              <a:spcAft>
                <a:spcPts val="0"/>
              </a:spcAft>
              <a:buSzPts val="2000"/>
              <a:buFont typeface="Cinzel Medium"/>
              <a:buNone/>
              <a:defRPr sz="2000">
                <a:latin typeface="Cinzel Medium"/>
                <a:ea typeface="Cinzel Medium"/>
                <a:cs typeface="Cinzel Medium"/>
                <a:sym typeface="Cinzel Medium"/>
              </a:defRPr>
            </a:lvl7pPr>
            <a:lvl8pPr lvl="7" rtl="0" algn="ctr">
              <a:lnSpc>
                <a:spcPct val="100000"/>
              </a:lnSpc>
              <a:spcBef>
                <a:spcPts val="0"/>
              </a:spcBef>
              <a:spcAft>
                <a:spcPts val="0"/>
              </a:spcAft>
              <a:buSzPts val="2000"/>
              <a:buFont typeface="Cinzel Medium"/>
              <a:buNone/>
              <a:defRPr sz="2000">
                <a:latin typeface="Cinzel Medium"/>
                <a:ea typeface="Cinzel Medium"/>
                <a:cs typeface="Cinzel Medium"/>
                <a:sym typeface="Cinzel Medium"/>
              </a:defRPr>
            </a:lvl8pPr>
            <a:lvl9pPr lvl="8" rtl="0" algn="ctr">
              <a:lnSpc>
                <a:spcPct val="100000"/>
              </a:lnSpc>
              <a:spcBef>
                <a:spcPts val="0"/>
              </a:spcBef>
              <a:spcAft>
                <a:spcPts val="0"/>
              </a:spcAft>
              <a:buSzPts val="2000"/>
              <a:buFont typeface="Cinzel Medium"/>
              <a:buNone/>
              <a:defRPr sz="2000">
                <a:latin typeface="Cinzel Medium"/>
                <a:ea typeface="Cinzel Medium"/>
                <a:cs typeface="Cinzel Medium"/>
                <a:sym typeface="Cinzel Medium"/>
              </a:defRPr>
            </a:lvl9pPr>
          </a:lstStyle>
          <a:p/>
        </p:txBody>
      </p:sp>
      <p:sp>
        <p:nvSpPr>
          <p:cNvPr id="1526" name="Google Shape;1526;p17"/>
          <p:cNvSpPr txBox="1"/>
          <p:nvPr>
            <p:ph idx="3" type="subTitle"/>
          </p:nvPr>
        </p:nvSpPr>
        <p:spPr>
          <a:xfrm>
            <a:off x="709725" y="3237260"/>
            <a:ext cx="3412500" cy="87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27" name="Google Shape;1527;p17"/>
          <p:cNvSpPr txBox="1"/>
          <p:nvPr>
            <p:ph idx="4" type="subTitle"/>
          </p:nvPr>
        </p:nvSpPr>
        <p:spPr>
          <a:xfrm>
            <a:off x="5020075" y="3237225"/>
            <a:ext cx="3410700" cy="87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28" name="Google Shape;1528;p17"/>
          <p:cNvSpPr txBox="1"/>
          <p:nvPr>
            <p:ph type="title"/>
          </p:nvPr>
        </p:nvSpPr>
        <p:spPr>
          <a:xfrm>
            <a:off x="902210" y="978425"/>
            <a:ext cx="73542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29" name="Shape 1529"/>
        <p:cNvGrpSpPr/>
        <p:nvPr/>
      </p:nvGrpSpPr>
      <p:grpSpPr>
        <a:xfrm>
          <a:off x="0" y="0"/>
          <a:ext cx="0" cy="0"/>
          <a:chOff x="0" y="0"/>
          <a:chExt cx="0" cy="0"/>
        </a:xfrm>
      </p:grpSpPr>
      <p:grpSp>
        <p:nvGrpSpPr>
          <p:cNvPr id="1530" name="Google Shape;1530;p18"/>
          <p:cNvGrpSpPr/>
          <p:nvPr/>
        </p:nvGrpSpPr>
        <p:grpSpPr>
          <a:xfrm flipH="1">
            <a:off x="8430775" y="-2325"/>
            <a:ext cx="725500" cy="5143600"/>
            <a:chOff x="0" y="0"/>
            <a:chExt cx="725500" cy="5143600"/>
          </a:xfrm>
        </p:grpSpPr>
        <p:sp>
          <p:nvSpPr>
            <p:cNvPr id="1531" name="Google Shape;1531;p18"/>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2" name="Google Shape;1532;p18"/>
            <p:cNvGrpSpPr/>
            <p:nvPr/>
          </p:nvGrpSpPr>
          <p:grpSpPr>
            <a:xfrm>
              <a:off x="0" y="0"/>
              <a:ext cx="668044" cy="5143272"/>
              <a:chOff x="-1" y="4694"/>
              <a:chExt cx="667510" cy="5136594"/>
            </a:xfrm>
          </p:grpSpPr>
          <p:sp>
            <p:nvSpPr>
              <p:cNvPr id="1533" name="Google Shape;1533;p18"/>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8"/>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8"/>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8"/>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8"/>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8"/>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8"/>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8"/>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8"/>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8"/>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8"/>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8"/>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8"/>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8"/>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8"/>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8"/>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8"/>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8"/>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8"/>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8"/>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8"/>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8"/>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8"/>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8"/>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8"/>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8"/>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8"/>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8"/>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8"/>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8"/>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8"/>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8"/>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8"/>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8"/>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8"/>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8"/>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8"/>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8"/>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8"/>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8"/>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8"/>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8"/>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8"/>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8"/>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8"/>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8"/>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8"/>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8"/>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8"/>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8"/>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8"/>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8"/>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8"/>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8"/>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8"/>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8"/>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8"/>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8"/>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8"/>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8"/>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8"/>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8"/>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8"/>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8"/>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8"/>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8"/>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8"/>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8"/>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8"/>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8"/>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8"/>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8"/>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8"/>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8"/>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8"/>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8"/>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8"/>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8"/>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8"/>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8"/>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8"/>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8"/>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8"/>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8"/>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8"/>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8"/>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8"/>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8"/>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8"/>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8"/>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8"/>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8"/>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18"/>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8"/>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8"/>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8"/>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8"/>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8"/>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8"/>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8"/>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8"/>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8"/>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8"/>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8"/>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8"/>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18"/>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18"/>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8"/>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8"/>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8"/>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8"/>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8"/>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8"/>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8"/>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8"/>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8"/>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8"/>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8"/>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8"/>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18"/>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8"/>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8"/>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8"/>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8"/>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8"/>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8"/>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8"/>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8"/>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8"/>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8"/>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8"/>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8"/>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8"/>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18"/>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18"/>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18"/>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18"/>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8"/>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71" name="Google Shape;1671;p18"/>
          <p:cNvSpPr txBox="1"/>
          <p:nvPr>
            <p:ph type="title"/>
          </p:nvPr>
        </p:nvSpPr>
        <p:spPr>
          <a:xfrm>
            <a:off x="713225" y="411480"/>
            <a:ext cx="7717500" cy="5304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Font typeface="Cinzel Medium"/>
              <a:buNone/>
              <a:defRPr>
                <a:latin typeface="Cinzel Medium"/>
                <a:ea typeface="Cinzel Medium"/>
                <a:cs typeface="Cinzel Medium"/>
                <a:sym typeface="Cinzel Medium"/>
              </a:defRPr>
            </a:lvl2pPr>
            <a:lvl3pPr lvl="2" rtl="0">
              <a:spcBef>
                <a:spcPts val="0"/>
              </a:spcBef>
              <a:spcAft>
                <a:spcPts val="0"/>
              </a:spcAft>
              <a:buSzPts val="2800"/>
              <a:buFont typeface="Cinzel Medium"/>
              <a:buNone/>
              <a:defRPr>
                <a:latin typeface="Cinzel Medium"/>
                <a:ea typeface="Cinzel Medium"/>
                <a:cs typeface="Cinzel Medium"/>
                <a:sym typeface="Cinzel Medium"/>
              </a:defRPr>
            </a:lvl3pPr>
            <a:lvl4pPr lvl="3" rtl="0">
              <a:spcBef>
                <a:spcPts val="0"/>
              </a:spcBef>
              <a:spcAft>
                <a:spcPts val="0"/>
              </a:spcAft>
              <a:buSzPts val="2800"/>
              <a:buFont typeface="Cinzel Medium"/>
              <a:buNone/>
              <a:defRPr>
                <a:latin typeface="Cinzel Medium"/>
                <a:ea typeface="Cinzel Medium"/>
                <a:cs typeface="Cinzel Medium"/>
                <a:sym typeface="Cinzel Medium"/>
              </a:defRPr>
            </a:lvl4pPr>
            <a:lvl5pPr lvl="4" rtl="0">
              <a:spcBef>
                <a:spcPts val="0"/>
              </a:spcBef>
              <a:spcAft>
                <a:spcPts val="0"/>
              </a:spcAft>
              <a:buSzPts val="2800"/>
              <a:buFont typeface="Cinzel Medium"/>
              <a:buNone/>
              <a:defRPr>
                <a:latin typeface="Cinzel Medium"/>
                <a:ea typeface="Cinzel Medium"/>
                <a:cs typeface="Cinzel Medium"/>
                <a:sym typeface="Cinzel Medium"/>
              </a:defRPr>
            </a:lvl5pPr>
            <a:lvl6pPr lvl="5" rtl="0">
              <a:spcBef>
                <a:spcPts val="0"/>
              </a:spcBef>
              <a:spcAft>
                <a:spcPts val="0"/>
              </a:spcAft>
              <a:buSzPts val="2800"/>
              <a:buFont typeface="Cinzel Medium"/>
              <a:buNone/>
              <a:defRPr>
                <a:latin typeface="Cinzel Medium"/>
                <a:ea typeface="Cinzel Medium"/>
                <a:cs typeface="Cinzel Medium"/>
                <a:sym typeface="Cinzel Medium"/>
              </a:defRPr>
            </a:lvl6pPr>
            <a:lvl7pPr lvl="6" rtl="0">
              <a:spcBef>
                <a:spcPts val="0"/>
              </a:spcBef>
              <a:spcAft>
                <a:spcPts val="0"/>
              </a:spcAft>
              <a:buSzPts val="2800"/>
              <a:buFont typeface="Cinzel Medium"/>
              <a:buNone/>
              <a:defRPr>
                <a:latin typeface="Cinzel Medium"/>
                <a:ea typeface="Cinzel Medium"/>
                <a:cs typeface="Cinzel Medium"/>
                <a:sym typeface="Cinzel Medium"/>
              </a:defRPr>
            </a:lvl7pPr>
            <a:lvl8pPr lvl="7" rtl="0">
              <a:spcBef>
                <a:spcPts val="0"/>
              </a:spcBef>
              <a:spcAft>
                <a:spcPts val="0"/>
              </a:spcAft>
              <a:buSzPts val="2800"/>
              <a:buFont typeface="Cinzel Medium"/>
              <a:buNone/>
              <a:defRPr>
                <a:latin typeface="Cinzel Medium"/>
                <a:ea typeface="Cinzel Medium"/>
                <a:cs typeface="Cinzel Medium"/>
                <a:sym typeface="Cinzel Medium"/>
              </a:defRPr>
            </a:lvl8pPr>
            <a:lvl9pPr lvl="8" rtl="0">
              <a:spcBef>
                <a:spcPts val="0"/>
              </a:spcBef>
              <a:spcAft>
                <a:spcPts val="0"/>
              </a:spcAft>
              <a:buSzPts val="2800"/>
              <a:buFont typeface="Cinzel Medium"/>
              <a:buNone/>
              <a:defRPr>
                <a:latin typeface="Cinzel Medium"/>
                <a:ea typeface="Cinzel Medium"/>
                <a:cs typeface="Cinzel Medium"/>
                <a:sym typeface="Cinzel Medium"/>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72" name="Shape 1672"/>
        <p:cNvGrpSpPr/>
        <p:nvPr/>
      </p:nvGrpSpPr>
      <p:grpSpPr>
        <a:xfrm>
          <a:off x="0" y="0"/>
          <a:ext cx="0" cy="0"/>
          <a:chOff x="0" y="0"/>
          <a:chExt cx="0" cy="0"/>
        </a:xfrm>
      </p:grpSpPr>
      <p:sp>
        <p:nvSpPr>
          <p:cNvPr id="1673" name="Google Shape;1673;p19"/>
          <p:cNvSpPr/>
          <p:nvPr/>
        </p:nvSpPr>
        <p:spPr>
          <a:xfrm rot="5400000">
            <a:off x="1297514" y="2083586"/>
            <a:ext cx="5119200" cy="975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19"/>
          <p:cNvSpPr/>
          <p:nvPr/>
        </p:nvSpPr>
        <p:spPr>
          <a:xfrm>
            <a:off x="685800" y="-625"/>
            <a:ext cx="35187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5" name="Google Shape;1675;p19"/>
          <p:cNvGrpSpPr/>
          <p:nvPr/>
        </p:nvGrpSpPr>
        <p:grpSpPr>
          <a:xfrm flipH="1">
            <a:off x="8430775" y="-2325"/>
            <a:ext cx="725500" cy="5143600"/>
            <a:chOff x="0" y="0"/>
            <a:chExt cx="725500" cy="5143600"/>
          </a:xfrm>
        </p:grpSpPr>
        <p:sp>
          <p:nvSpPr>
            <p:cNvPr id="1676" name="Google Shape;1676;p19"/>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7" name="Google Shape;1677;p19"/>
            <p:cNvGrpSpPr/>
            <p:nvPr/>
          </p:nvGrpSpPr>
          <p:grpSpPr>
            <a:xfrm>
              <a:off x="0" y="0"/>
              <a:ext cx="668044" cy="5143272"/>
              <a:chOff x="-1" y="4694"/>
              <a:chExt cx="667510" cy="5136594"/>
            </a:xfrm>
          </p:grpSpPr>
          <p:sp>
            <p:nvSpPr>
              <p:cNvPr id="1678" name="Google Shape;1678;p19"/>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19"/>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19"/>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19"/>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9"/>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9"/>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9"/>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9"/>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9"/>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9"/>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9"/>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9"/>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19"/>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9"/>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9"/>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9"/>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9"/>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9"/>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9"/>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9"/>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9"/>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9"/>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9"/>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9"/>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9"/>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9"/>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9"/>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9"/>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9"/>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9"/>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19"/>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9"/>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9"/>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9"/>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9"/>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9"/>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9"/>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9"/>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9"/>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9"/>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19"/>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19"/>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9"/>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9"/>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9"/>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9"/>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9"/>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9"/>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19"/>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19"/>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9"/>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9"/>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9"/>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9"/>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9"/>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9"/>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9"/>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9"/>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9"/>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9"/>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9"/>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9"/>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9"/>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9"/>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9"/>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9"/>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9"/>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9"/>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9"/>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9"/>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9"/>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9"/>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9"/>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9"/>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9"/>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9"/>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19"/>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9"/>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9"/>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9"/>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9"/>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9"/>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9"/>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9"/>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9"/>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9"/>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9"/>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9"/>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19"/>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19"/>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9"/>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9"/>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9"/>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9"/>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19"/>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9"/>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9"/>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9"/>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19"/>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9"/>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9"/>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9"/>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9"/>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9"/>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9"/>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9"/>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19"/>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9"/>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9"/>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9"/>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9"/>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9"/>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9"/>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9"/>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9"/>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9"/>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9"/>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9"/>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9"/>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9"/>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19"/>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19"/>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19"/>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9"/>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9"/>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9"/>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9"/>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9"/>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9"/>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9"/>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9"/>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19"/>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9"/>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9"/>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9"/>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9"/>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9"/>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9"/>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16" name="Google Shape;1816;p19"/>
          <p:cNvGrpSpPr/>
          <p:nvPr/>
        </p:nvGrpSpPr>
        <p:grpSpPr>
          <a:xfrm>
            <a:off x="0" y="-50"/>
            <a:ext cx="725500" cy="5143600"/>
            <a:chOff x="0" y="0"/>
            <a:chExt cx="725500" cy="5143600"/>
          </a:xfrm>
        </p:grpSpPr>
        <p:sp>
          <p:nvSpPr>
            <p:cNvPr id="1817" name="Google Shape;1817;p19"/>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8" name="Google Shape;1818;p19"/>
            <p:cNvGrpSpPr/>
            <p:nvPr/>
          </p:nvGrpSpPr>
          <p:grpSpPr>
            <a:xfrm>
              <a:off x="0" y="0"/>
              <a:ext cx="668044" cy="5143272"/>
              <a:chOff x="-1" y="4694"/>
              <a:chExt cx="667510" cy="5136594"/>
            </a:xfrm>
          </p:grpSpPr>
          <p:sp>
            <p:nvSpPr>
              <p:cNvPr id="1819" name="Google Shape;1819;p19"/>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9"/>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9"/>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9"/>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9"/>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9"/>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9"/>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9"/>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9"/>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9"/>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19"/>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19"/>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9"/>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9"/>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9"/>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9"/>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9"/>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9"/>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9"/>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19"/>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19"/>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9"/>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9"/>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9"/>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19"/>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19"/>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19"/>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19"/>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9"/>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9"/>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19"/>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19"/>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19"/>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19"/>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19"/>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19"/>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19"/>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19"/>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19"/>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9"/>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19"/>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19"/>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19"/>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19"/>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19"/>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19"/>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9"/>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9"/>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19"/>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9"/>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19"/>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19"/>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9"/>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9"/>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9"/>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9"/>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19"/>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9"/>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9"/>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19"/>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19"/>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19"/>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19"/>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19"/>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19"/>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9"/>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9"/>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9"/>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19"/>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19"/>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19"/>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9"/>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9"/>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9"/>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9"/>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9"/>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9"/>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9"/>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9"/>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9"/>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9"/>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9"/>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9"/>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9"/>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9"/>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9"/>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9"/>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9"/>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9"/>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19"/>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9"/>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9"/>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9"/>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9"/>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9"/>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19"/>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19"/>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19"/>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19"/>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19"/>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19"/>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19"/>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19"/>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19"/>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19"/>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19"/>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19"/>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19"/>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19"/>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19"/>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9"/>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9"/>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9"/>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9"/>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9"/>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19"/>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19"/>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9"/>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19"/>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19"/>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19"/>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19"/>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19"/>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9"/>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9"/>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9"/>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9"/>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9"/>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19"/>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9"/>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19"/>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19"/>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19"/>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19"/>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19"/>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19"/>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19"/>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9"/>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957" name="Google Shape;1957;p19"/>
          <p:cNvSpPr txBox="1"/>
          <p:nvPr>
            <p:ph type="title"/>
          </p:nvPr>
        </p:nvSpPr>
        <p:spPr>
          <a:xfrm>
            <a:off x="1006450" y="1933725"/>
            <a:ext cx="3011100" cy="12669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a:solidFill>
                  <a:schemeClr val="l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958" name="Google Shape;1958;p19"/>
          <p:cNvSpPr txBox="1"/>
          <p:nvPr>
            <p:ph idx="1" type="subTitle"/>
          </p:nvPr>
        </p:nvSpPr>
        <p:spPr>
          <a:xfrm>
            <a:off x="4646388" y="2082082"/>
            <a:ext cx="3486600" cy="2037000"/>
          </a:xfrm>
          <a:prstGeom prst="rect">
            <a:avLst/>
          </a:prstGeom>
        </p:spPr>
        <p:txBody>
          <a:bodyPr anchorCtr="0" anchor="ctr" bIns="91425" lIns="91425" spcFirstLastPara="1" rIns="91425" wrap="square" tIns="91425">
            <a:noAutofit/>
          </a:bodyPr>
          <a:lstStyle>
            <a:lvl1pPr lvl="0" algn="just">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959" name="Shape 1959"/>
        <p:cNvGrpSpPr/>
        <p:nvPr/>
      </p:nvGrpSpPr>
      <p:grpSpPr>
        <a:xfrm>
          <a:off x="0" y="0"/>
          <a:ext cx="0" cy="0"/>
          <a:chOff x="0" y="0"/>
          <a:chExt cx="0" cy="0"/>
        </a:xfrm>
      </p:grpSpPr>
      <p:sp>
        <p:nvSpPr>
          <p:cNvPr id="1960" name="Google Shape;1960;p20"/>
          <p:cNvSpPr/>
          <p:nvPr/>
        </p:nvSpPr>
        <p:spPr>
          <a:xfrm rot="5400000">
            <a:off x="6152825" y="2156025"/>
            <a:ext cx="5161800" cy="845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1" name="Google Shape;1961;p20"/>
          <p:cNvGrpSpPr/>
          <p:nvPr/>
        </p:nvGrpSpPr>
        <p:grpSpPr>
          <a:xfrm flipH="1">
            <a:off x="8430775" y="7783"/>
            <a:ext cx="725500" cy="5143600"/>
            <a:chOff x="0" y="0"/>
            <a:chExt cx="725500" cy="5143600"/>
          </a:xfrm>
        </p:grpSpPr>
        <p:sp>
          <p:nvSpPr>
            <p:cNvPr id="1962" name="Google Shape;1962;p20"/>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3" name="Google Shape;1963;p20"/>
            <p:cNvGrpSpPr/>
            <p:nvPr/>
          </p:nvGrpSpPr>
          <p:grpSpPr>
            <a:xfrm>
              <a:off x="0" y="0"/>
              <a:ext cx="668044" cy="5143272"/>
              <a:chOff x="-1" y="4694"/>
              <a:chExt cx="667510" cy="5136594"/>
            </a:xfrm>
          </p:grpSpPr>
          <p:sp>
            <p:nvSpPr>
              <p:cNvPr id="1964" name="Google Shape;1964;p20"/>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0"/>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0"/>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0"/>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0"/>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0"/>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20"/>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0"/>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20"/>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20"/>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0"/>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0"/>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0"/>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0"/>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20"/>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20"/>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0"/>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20"/>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20"/>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0"/>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20"/>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20"/>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0"/>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0"/>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0"/>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0"/>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20"/>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20"/>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0"/>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20"/>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20"/>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0"/>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20"/>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20"/>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0"/>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20"/>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20"/>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20"/>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20"/>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20"/>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20"/>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20"/>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20"/>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20"/>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20"/>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20"/>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20"/>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20"/>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0"/>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0"/>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20"/>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20"/>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0"/>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20"/>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20"/>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0"/>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20"/>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0"/>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0"/>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0"/>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0"/>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20"/>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20"/>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20"/>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20"/>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20"/>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20"/>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20"/>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20"/>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20"/>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20"/>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20"/>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20"/>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0"/>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20"/>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20"/>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0"/>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20"/>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20"/>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0"/>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20"/>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20"/>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20"/>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20"/>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20"/>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0"/>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20"/>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20"/>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0"/>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20"/>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0"/>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0"/>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20"/>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20"/>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20"/>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20"/>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20"/>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20"/>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20"/>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20"/>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20"/>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20"/>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20"/>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0"/>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0"/>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20"/>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0"/>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20"/>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20"/>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0"/>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20"/>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0"/>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0"/>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0"/>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0"/>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0"/>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20"/>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20"/>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0"/>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20"/>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0"/>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0"/>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0"/>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0"/>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0"/>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20"/>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0"/>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0"/>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20"/>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20"/>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0"/>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0"/>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0"/>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0"/>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0"/>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0"/>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0"/>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0"/>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02" name="Google Shape;2102;p20"/>
          <p:cNvSpPr txBox="1"/>
          <p:nvPr>
            <p:ph type="title"/>
          </p:nvPr>
        </p:nvSpPr>
        <p:spPr>
          <a:xfrm>
            <a:off x="1589275" y="1307100"/>
            <a:ext cx="6408600" cy="2529300"/>
          </a:xfrm>
          <a:prstGeom prst="rect">
            <a:avLst/>
          </a:prstGeom>
        </p:spPr>
        <p:txBody>
          <a:bodyPr anchorCtr="0" anchor="ctr" bIns="91425" lIns="91425" spcFirstLastPara="1" rIns="91425" wrap="square" tIns="91425">
            <a:noAutofit/>
          </a:bodyPr>
          <a:lstStyle>
            <a:lvl1pPr lvl="0" rtl="0" algn="r">
              <a:lnSpc>
                <a:spcPct val="80000"/>
              </a:lnSpc>
              <a:spcBef>
                <a:spcPts val="0"/>
              </a:spcBef>
              <a:spcAft>
                <a:spcPts val="0"/>
              </a:spcAft>
              <a:buSzPts val="9600"/>
              <a:buNone/>
              <a:defRPr sz="8000"/>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03" name="Shape 2103"/>
        <p:cNvGrpSpPr/>
        <p:nvPr/>
      </p:nvGrpSpPr>
      <p:grpSpPr>
        <a:xfrm>
          <a:off x="0" y="0"/>
          <a:ext cx="0" cy="0"/>
          <a:chOff x="0" y="0"/>
          <a:chExt cx="0" cy="0"/>
        </a:xfrm>
      </p:grpSpPr>
      <p:sp>
        <p:nvSpPr>
          <p:cNvPr id="2104" name="Google Shape;2104;p21"/>
          <p:cNvSpPr/>
          <p:nvPr/>
        </p:nvSpPr>
        <p:spPr>
          <a:xfrm rot="5400000">
            <a:off x="-2149151" y="2162825"/>
            <a:ext cx="5161800" cy="845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1"/>
          <p:cNvSpPr txBox="1"/>
          <p:nvPr>
            <p:ph type="title"/>
          </p:nvPr>
        </p:nvSpPr>
        <p:spPr>
          <a:xfrm>
            <a:off x="3911950" y="1543938"/>
            <a:ext cx="4162200" cy="841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106" name="Google Shape;2106;p21"/>
          <p:cNvSpPr txBox="1"/>
          <p:nvPr>
            <p:ph idx="1" type="subTitle"/>
          </p:nvPr>
        </p:nvSpPr>
        <p:spPr>
          <a:xfrm>
            <a:off x="4150750" y="2370763"/>
            <a:ext cx="3923400" cy="1228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107" name="Google Shape;2107;p21"/>
          <p:cNvGrpSpPr/>
          <p:nvPr/>
        </p:nvGrpSpPr>
        <p:grpSpPr>
          <a:xfrm>
            <a:off x="0" y="-50"/>
            <a:ext cx="725500" cy="5143600"/>
            <a:chOff x="0" y="0"/>
            <a:chExt cx="725500" cy="5143600"/>
          </a:xfrm>
        </p:grpSpPr>
        <p:sp>
          <p:nvSpPr>
            <p:cNvPr id="2108" name="Google Shape;2108;p21"/>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9" name="Google Shape;2109;p21"/>
            <p:cNvGrpSpPr/>
            <p:nvPr/>
          </p:nvGrpSpPr>
          <p:grpSpPr>
            <a:xfrm>
              <a:off x="0" y="0"/>
              <a:ext cx="668044" cy="5143272"/>
              <a:chOff x="-1" y="4694"/>
              <a:chExt cx="667510" cy="5136594"/>
            </a:xfrm>
          </p:grpSpPr>
          <p:sp>
            <p:nvSpPr>
              <p:cNvPr id="2110" name="Google Shape;2110;p21"/>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21"/>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1"/>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21"/>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1"/>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1"/>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21"/>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21"/>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1"/>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1"/>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1"/>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1"/>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21"/>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1"/>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1"/>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21"/>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1"/>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1"/>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21"/>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21"/>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1"/>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1"/>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1"/>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1"/>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1"/>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21"/>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1"/>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1"/>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1"/>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1"/>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1"/>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21"/>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1"/>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21"/>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21"/>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1"/>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1"/>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1"/>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1"/>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21"/>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21"/>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1"/>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1"/>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1"/>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1"/>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21"/>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1"/>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1"/>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21"/>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21"/>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1"/>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21"/>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21"/>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1"/>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21"/>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21"/>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1"/>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1"/>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1"/>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1"/>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1"/>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1"/>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1"/>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21"/>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21"/>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1"/>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1"/>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21"/>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1"/>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1"/>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1"/>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1"/>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1"/>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21"/>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1"/>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21"/>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21"/>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1"/>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1"/>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1"/>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1"/>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1"/>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1"/>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1"/>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21"/>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21"/>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1"/>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21"/>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1"/>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1"/>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1"/>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1"/>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1"/>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21"/>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21"/>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1"/>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21"/>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21"/>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1"/>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1"/>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1"/>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1"/>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1"/>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1"/>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1"/>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21"/>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21"/>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1"/>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1"/>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21"/>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21"/>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21"/>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21"/>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1"/>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21"/>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21"/>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21"/>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21"/>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21"/>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1"/>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1"/>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1"/>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1"/>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21"/>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21"/>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1"/>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21"/>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1"/>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1"/>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21"/>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1"/>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1"/>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21"/>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21"/>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1"/>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1"/>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1"/>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1"/>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noFill/>
      </p:bgPr>
    </p:bg>
    <p:spTree>
      <p:nvGrpSpPr>
        <p:cNvPr id="2248" name="Shape 2248"/>
        <p:cNvGrpSpPr/>
        <p:nvPr/>
      </p:nvGrpSpPr>
      <p:grpSpPr>
        <a:xfrm>
          <a:off x="0" y="0"/>
          <a:ext cx="0" cy="0"/>
          <a:chOff x="0" y="0"/>
          <a:chExt cx="0" cy="0"/>
        </a:xfrm>
      </p:grpSpPr>
      <p:sp>
        <p:nvSpPr>
          <p:cNvPr id="2249" name="Google Shape;2249;p22"/>
          <p:cNvSpPr txBox="1"/>
          <p:nvPr>
            <p:ph idx="1" type="body"/>
          </p:nvPr>
        </p:nvSpPr>
        <p:spPr>
          <a:xfrm>
            <a:off x="713225" y="520400"/>
            <a:ext cx="4176900" cy="7920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sz="2800">
                <a:latin typeface="Cinzel Medium"/>
                <a:ea typeface="Cinzel Medium"/>
                <a:cs typeface="Cinzel Medium"/>
                <a:sym typeface="Cinzel Medium"/>
              </a:defRPr>
            </a:lvl1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50" name="Shape 2250"/>
        <p:cNvGrpSpPr/>
        <p:nvPr/>
      </p:nvGrpSpPr>
      <p:grpSpPr>
        <a:xfrm>
          <a:off x="0" y="0"/>
          <a:ext cx="0" cy="0"/>
          <a:chOff x="0" y="0"/>
          <a:chExt cx="0" cy="0"/>
        </a:xfrm>
      </p:grpSpPr>
      <p:sp>
        <p:nvSpPr>
          <p:cNvPr id="2251" name="Google Shape;2251;p23"/>
          <p:cNvSpPr txBox="1"/>
          <p:nvPr>
            <p:ph hasCustomPrompt="1" type="title"/>
          </p:nvPr>
        </p:nvSpPr>
        <p:spPr>
          <a:xfrm>
            <a:off x="2989650" y="1729749"/>
            <a:ext cx="5084400" cy="1564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52" name="Google Shape;2252;p23"/>
          <p:cNvSpPr txBox="1"/>
          <p:nvPr>
            <p:ph idx="1" type="subTitle"/>
          </p:nvPr>
        </p:nvSpPr>
        <p:spPr>
          <a:xfrm>
            <a:off x="2989779" y="3134904"/>
            <a:ext cx="5084400" cy="4785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253" name="Google Shape;2253;p23"/>
          <p:cNvGrpSpPr/>
          <p:nvPr/>
        </p:nvGrpSpPr>
        <p:grpSpPr>
          <a:xfrm>
            <a:off x="-27800" y="-6"/>
            <a:ext cx="9180600" cy="674237"/>
            <a:chOff x="-27800" y="549819"/>
            <a:chExt cx="9180600" cy="674237"/>
          </a:xfrm>
        </p:grpSpPr>
        <p:grpSp>
          <p:nvGrpSpPr>
            <p:cNvPr id="2254" name="Google Shape;2254;p23"/>
            <p:cNvGrpSpPr/>
            <p:nvPr/>
          </p:nvGrpSpPr>
          <p:grpSpPr>
            <a:xfrm rot="10800000">
              <a:off x="-27800" y="549819"/>
              <a:ext cx="9144179" cy="648158"/>
              <a:chOff x="-2" y="4471542"/>
              <a:chExt cx="9144179" cy="648158"/>
            </a:xfrm>
          </p:grpSpPr>
          <p:sp>
            <p:nvSpPr>
              <p:cNvPr id="2255" name="Google Shape;2255;p23"/>
              <p:cNvSpPr/>
              <p:nvPr/>
            </p:nvSpPr>
            <p:spPr>
              <a:xfrm>
                <a:off x="-2"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3"/>
              <p:cNvSpPr/>
              <p:nvPr/>
            </p:nvSpPr>
            <p:spPr>
              <a:xfrm>
                <a:off x="702705"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3"/>
              <p:cNvSpPr/>
              <p:nvPr/>
            </p:nvSpPr>
            <p:spPr>
              <a:xfrm>
                <a:off x="106211"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3"/>
              <p:cNvSpPr/>
              <p:nvPr/>
            </p:nvSpPr>
            <p:spPr>
              <a:xfrm>
                <a:off x="702705"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3"/>
              <p:cNvSpPr/>
              <p:nvPr/>
            </p:nvSpPr>
            <p:spPr>
              <a:xfrm>
                <a:off x="-2"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3"/>
              <p:cNvSpPr/>
              <p:nvPr/>
            </p:nvSpPr>
            <p:spPr>
              <a:xfrm>
                <a:off x="-2"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3"/>
              <p:cNvSpPr/>
              <p:nvPr/>
            </p:nvSpPr>
            <p:spPr>
              <a:xfrm>
                <a:off x="383263"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3"/>
              <p:cNvSpPr/>
              <p:nvPr/>
            </p:nvSpPr>
            <p:spPr>
              <a:xfrm>
                <a:off x="572064"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3"/>
              <p:cNvSpPr/>
              <p:nvPr/>
            </p:nvSpPr>
            <p:spPr>
              <a:xfrm>
                <a:off x="8936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3"/>
              <p:cNvSpPr/>
              <p:nvPr/>
            </p:nvSpPr>
            <p:spPr>
              <a:xfrm>
                <a:off x="42565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3"/>
              <p:cNvSpPr/>
              <p:nvPr/>
            </p:nvSpPr>
            <p:spPr>
              <a:xfrm>
                <a:off x="42565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3"/>
              <p:cNvSpPr/>
              <p:nvPr/>
            </p:nvSpPr>
            <p:spPr>
              <a:xfrm>
                <a:off x="-2"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3"/>
              <p:cNvSpPr/>
              <p:nvPr/>
            </p:nvSpPr>
            <p:spPr>
              <a:xfrm>
                <a:off x="49869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3"/>
              <p:cNvSpPr/>
              <p:nvPr/>
            </p:nvSpPr>
            <p:spPr>
              <a:xfrm>
                <a:off x="14860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23"/>
              <p:cNvSpPr/>
              <p:nvPr/>
            </p:nvSpPr>
            <p:spPr>
              <a:xfrm>
                <a:off x="29492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3"/>
              <p:cNvSpPr/>
              <p:nvPr/>
            </p:nvSpPr>
            <p:spPr>
              <a:xfrm>
                <a:off x="17869"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3"/>
              <p:cNvSpPr/>
              <p:nvPr/>
            </p:nvSpPr>
            <p:spPr>
              <a:xfrm>
                <a:off x="14860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3"/>
              <p:cNvSpPr/>
              <p:nvPr/>
            </p:nvSpPr>
            <p:spPr>
              <a:xfrm>
                <a:off x="660359"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3"/>
              <p:cNvSpPr/>
              <p:nvPr/>
            </p:nvSpPr>
            <p:spPr>
              <a:xfrm>
                <a:off x="-2"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3"/>
              <p:cNvSpPr/>
              <p:nvPr/>
            </p:nvSpPr>
            <p:spPr>
              <a:xfrm>
                <a:off x="-2"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3"/>
              <p:cNvSpPr/>
              <p:nvPr/>
            </p:nvSpPr>
            <p:spPr>
              <a:xfrm>
                <a:off x="365389"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3"/>
              <p:cNvSpPr/>
              <p:nvPr/>
            </p:nvSpPr>
            <p:spPr>
              <a:xfrm>
                <a:off x="642485"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3"/>
              <p:cNvSpPr/>
              <p:nvPr/>
            </p:nvSpPr>
            <p:spPr>
              <a:xfrm>
                <a:off x="88340"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3"/>
              <p:cNvSpPr/>
              <p:nvPr/>
            </p:nvSpPr>
            <p:spPr>
              <a:xfrm>
                <a:off x="83127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3"/>
              <p:cNvSpPr/>
              <p:nvPr/>
            </p:nvSpPr>
            <p:spPr>
              <a:xfrm>
                <a:off x="1533980"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3"/>
              <p:cNvSpPr/>
              <p:nvPr/>
            </p:nvSpPr>
            <p:spPr>
              <a:xfrm>
                <a:off x="937486"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3"/>
              <p:cNvSpPr/>
              <p:nvPr/>
            </p:nvSpPr>
            <p:spPr>
              <a:xfrm>
                <a:off x="1533980"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23"/>
              <p:cNvSpPr/>
              <p:nvPr/>
            </p:nvSpPr>
            <p:spPr>
              <a:xfrm>
                <a:off x="83127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3"/>
              <p:cNvSpPr/>
              <p:nvPr/>
            </p:nvSpPr>
            <p:spPr>
              <a:xfrm>
                <a:off x="83127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3"/>
              <p:cNvSpPr/>
              <p:nvPr/>
            </p:nvSpPr>
            <p:spPr>
              <a:xfrm>
                <a:off x="121453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3"/>
              <p:cNvSpPr/>
              <p:nvPr/>
            </p:nvSpPr>
            <p:spPr>
              <a:xfrm>
                <a:off x="140334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23"/>
              <p:cNvSpPr/>
              <p:nvPr/>
            </p:nvSpPr>
            <p:spPr>
              <a:xfrm>
                <a:off x="92064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23"/>
              <p:cNvSpPr/>
              <p:nvPr/>
            </p:nvSpPr>
            <p:spPr>
              <a:xfrm>
                <a:off x="125693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3"/>
              <p:cNvSpPr/>
              <p:nvPr/>
            </p:nvSpPr>
            <p:spPr>
              <a:xfrm>
                <a:off x="125693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3"/>
              <p:cNvSpPr/>
              <p:nvPr/>
            </p:nvSpPr>
            <p:spPr>
              <a:xfrm>
                <a:off x="83127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3"/>
              <p:cNvSpPr/>
              <p:nvPr/>
            </p:nvSpPr>
            <p:spPr>
              <a:xfrm>
                <a:off x="132997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3"/>
              <p:cNvSpPr/>
              <p:nvPr/>
            </p:nvSpPr>
            <p:spPr>
              <a:xfrm>
                <a:off x="97988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3"/>
              <p:cNvSpPr/>
              <p:nvPr/>
            </p:nvSpPr>
            <p:spPr>
              <a:xfrm>
                <a:off x="112619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3"/>
              <p:cNvSpPr/>
              <p:nvPr/>
            </p:nvSpPr>
            <p:spPr>
              <a:xfrm>
                <a:off x="84914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23"/>
              <p:cNvSpPr/>
              <p:nvPr/>
            </p:nvSpPr>
            <p:spPr>
              <a:xfrm>
                <a:off x="97988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23"/>
              <p:cNvSpPr/>
              <p:nvPr/>
            </p:nvSpPr>
            <p:spPr>
              <a:xfrm>
                <a:off x="149163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23"/>
              <p:cNvSpPr/>
              <p:nvPr/>
            </p:nvSpPr>
            <p:spPr>
              <a:xfrm>
                <a:off x="83127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3"/>
              <p:cNvSpPr/>
              <p:nvPr/>
            </p:nvSpPr>
            <p:spPr>
              <a:xfrm>
                <a:off x="83127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3"/>
              <p:cNvSpPr/>
              <p:nvPr/>
            </p:nvSpPr>
            <p:spPr>
              <a:xfrm>
                <a:off x="1196664"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23"/>
              <p:cNvSpPr/>
              <p:nvPr/>
            </p:nvSpPr>
            <p:spPr>
              <a:xfrm>
                <a:off x="1473760"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3"/>
              <p:cNvSpPr/>
              <p:nvPr/>
            </p:nvSpPr>
            <p:spPr>
              <a:xfrm>
                <a:off x="919615"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3"/>
              <p:cNvSpPr/>
              <p:nvPr/>
            </p:nvSpPr>
            <p:spPr>
              <a:xfrm>
                <a:off x="166254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23"/>
              <p:cNvSpPr/>
              <p:nvPr/>
            </p:nvSpPr>
            <p:spPr>
              <a:xfrm>
                <a:off x="236525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3"/>
              <p:cNvSpPr/>
              <p:nvPr/>
            </p:nvSpPr>
            <p:spPr>
              <a:xfrm>
                <a:off x="176876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3"/>
              <p:cNvSpPr/>
              <p:nvPr/>
            </p:nvSpPr>
            <p:spPr>
              <a:xfrm>
                <a:off x="236525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3"/>
              <p:cNvSpPr/>
              <p:nvPr/>
            </p:nvSpPr>
            <p:spPr>
              <a:xfrm>
                <a:off x="166254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3"/>
              <p:cNvSpPr/>
              <p:nvPr/>
            </p:nvSpPr>
            <p:spPr>
              <a:xfrm>
                <a:off x="166254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3"/>
              <p:cNvSpPr/>
              <p:nvPr/>
            </p:nvSpPr>
            <p:spPr>
              <a:xfrm>
                <a:off x="204581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23"/>
              <p:cNvSpPr/>
              <p:nvPr/>
            </p:nvSpPr>
            <p:spPr>
              <a:xfrm>
                <a:off x="223461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3"/>
              <p:cNvSpPr/>
              <p:nvPr/>
            </p:nvSpPr>
            <p:spPr>
              <a:xfrm>
                <a:off x="175191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23"/>
              <p:cNvSpPr/>
              <p:nvPr/>
            </p:nvSpPr>
            <p:spPr>
              <a:xfrm>
                <a:off x="208820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23"/>
              <p:cNvSpPr/>
              <p:nvPr/>
            </p:nvSpPr>
            <p:spPr>
              <a:xfrm>
                <a:off x="208820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3"/>
              <p:cNvSpPr/>
              <p:nvPr/>
            </p:nvSpPr>
            <p:spPr>
              <a:xfrm>
                <a:off x="166254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23"/>
              <p:cNvSpPr/>
              <p:nvPr/>
            </p:nvSpPr>
            <p:spPr>
              <a:xfrm>
                <a:off x="216124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3"/>
              <p:cNvSpPr/>
              <p:nvPr/>
            </p:nvSpPr>
            <p:spPr>
              <a:xfrm>
                <a:off x="181115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3"/>
              <p:cNvSpPr/>
              <p:nvPr/>
            </p:nvSpPr>
            <p:spPr>
              <a:xfrm>
                <a:off x="195747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23"/>
              <p:cNvSpPr/>
              <p:nvPr/>
            </p:nvSpPr>
            <p:spPr>
              <a:xfrm>
                <a:off x="168042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23"/>
              <p:cNvSpPr/>
              <p:nvPr/>
            </p:nvSpPr>
            <p:spPr>
              <a:xfrm>
                <a:off x="181115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3"/>
              <p:cNvSpPr/>
              <p:nvPr/>
            </p:nvSpPr>
            <p:spPr>
              <a:xfrm>
                <a:off x="232291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3"/>
              <p:cNvSpPr/>
              <p:nvPr/>
            </p:nvSpPr>
            <p:spPr>
              <a:xfrm>
                <a:off x="166254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3"/>
              <p:cNvSpPr/>
              <p:nvPr/>
            </p:nvSpPr>
            <p:spPr>
              <a:xfrm>
                <a:off x="166254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23"/>
              <p:cNvSpPr/>
              <p:nvPr/>
            </p:nvSpPr>
            <p:spPr>
              <a:xfrm>
                <a:off x="202794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23"/>
              <p:cNvSpPr/>
              <p:nvPr/>
            </p:nvSpPr>
            <p:spPr>
              <a:xfrm>
                <a:off x="230503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23"/>
              <p:cNvSpPr/>
              <p:nvPr/>
            </p:nvSpPr>
            <p:spPr>
              <a:xfrm>
                <a:off x="175089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3"/>
              <p:cNvSpPr/>
              <p:nvPr/>
            </p:nvSpPr>
            <p:spPr>
              <a:xfrm>
                <a:off x="249382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23"/>
              <p:cNvSpPr/>
              <p:nvPr/>
            </p:nvSpPr>
            <p:spPr>
              <a:xfrm>
                <a:off x="319653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23"/>
              <p:cNvSpPr/>
              <p:nvPr/>
            </p:nvSpPr>
            <p:spPr>
              <a:xfrm>
                <a:off x="260003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23"/>
              <p:cNvSpPr/>
              <p:nvPr/>
            </p:nvSpPr>
            <p:spPr>
              <a:xfrm>
                <a:off x="319653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23"/>
              <p:cNvSpPr/>
              <p:nvPr/>
            </p:nvSpPr>
            <p:spPr>
              <a:xfrm>
                <a:off x="249382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23"/>
              <p:cNvSpPr/>
              <p:nvPr/>
            </p:nvSpPr>
            <p:spPr>
              <a:xfrm>
                <a:off x="249382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23"/>
              <p:cNvSpPr/>
              <p:nvPr/>
            </p:nvSpPr>
            <p:spPr>
              <a:xfrm>
                <a:off x="287708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23"/>
              <p:cNvSpPr/>
              <p:nvPr/>
            </p:nvSpPr>
            <p:spPr>
              <a:xfrm>
                <a:off x="306589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23"/>
              <p:cNvSpPr/>
              <p:nvPr/>
            </p:nvSpPr>
            <p:spPr>
              <a:xfrm>
                <a:off x="258319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3"/>
              <p:cNvSpPr/>
              <p:nvPr/>
            </p:nvSpPr>
            <p:spPr>
              <a:xfrm>
                <a:off x="291948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23"/>
              <p:cNvSpPr/>
              <p:nvPr/>
            </p:nvSpPr>
            <p:spPr>
              <a:xfrm>
                <a:off x="291948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23"/>
              <p:cNvSpPr/>
              <p:nvPr/>
            </p:nvSpPr>
            <p:spPr>
              <a:xfrm>
                <a:off x="249382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23"/>
              <p:cNvSpPr/>
              <p:nvPr/>
            </p:nvSpPr>
            <p:spPr>
              <a:xfrm>
                <a:off x="299252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23"/>
              <p:cNvSpPr/>
              <p:nvPr/>
            </p:nvSpPr>
            <p:spPr>
              <a:xfrm>
                <a:off x="264243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23"/>
              <p:cNvSpPr/>
              <p:nvPr/>
            </p:nvSpPr>
            <p:spPr>
              <a:xfrm>
                <a:off x="278874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23"/>
              <p:cNvSpPr/>
              <p:nvPr/>
            </p:nvSpPr>
            <p:spPr>
              <a:xfrm>
                <a:off x="251169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23"/>
              <p:cNvSpPr/>
              <p:nvPr/>
            </p:nvSpPr>
            <p:spPr>
              <a:xfrm>
                <a:off x="264243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3"/>
              <p:cNvSpPr/>
              <p:nvPr/>
            </p:nvSpPr>
            <p:spPr>
              <a:xfrm>
                <a:off x="315418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3"/>
              <p:cNvSpPr/>
              <p:nvPr/>
            </p:nvSpPr>
            <p:spPr>
              <a:xfrm>
                <a:off x="249382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23"/>
              <p:cNvSpPr/>
              <p:nvPr/>
            </p:nvSpPr>
            <p:spPr>
              <a:xfrm>
                <a:off x="249382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23"/>
              <p:cNvSpPr/>
              <p:nvPr/>
            </p:nvSpPr>
            <p:spPr>
              <a:xfrm>
                <a:off x="285921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23"/>
              <p:cNvSpPr/>
              <p:nvPr/>
            </p:nvSpPr>
            <p:spPr>
              <a:xfrm>
                <a:off x="313631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23"/>
              <p:cNvSpPr/>
              <p:nvPr/>
            </p:nvSpPr>
            <p:spPr>
              <a:xfrm>
                <a:off x="258216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23"/>
              <p:cNvSpPr/>
              <p:nvPr/>
            </p:nvSpPr>
            <p:spPr>
              <a:xfrm>
                <a:off x="332509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23"/>
              <p:cNvSpPr/>
              <p:nvPr/>
            </p:nvSpPr>
            <p:spPr>
              <a:xfrm>
                <a:off x="402780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23"/>
              <p:cNvSpPr/>
              <p:nvPr/>
            </p:nvSpPr>
            <p:spPr>
              <a:xfrm>
                <a:off x="343131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23"/>
              <p:cNvSpPr/>
              <p:nvPr/>
            </p:nvSpPr>
            <p:spPr>
              <a:xfrm>
                <a:off x="402780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3"/>
              <p:cNvSpPr/>
              <p:nvPr/>
            </p:nvSpPr>
            <p:spPr>
              <a:xfrm>
                <a:off x="332509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23"/>
              <p:cNvSpPr/>
              <p:nvPr/>
            </p:nvSpPr>
            <p:spPr>
              <a:xfrm>
                <a:off x="332509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23"/>
              <p:cNvSpPr/>
              <p:nvPr/>
            </p:nvSpPr>
            <p:spPr>
              <a:xfrm>
                <a:off x="370836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23"/>
              <p:cNvSpPr/>
              <p:nvPr/>
            </p:nvSpPr>
            <p:spPr>
              <a:xfrm>
                <a:off x="389716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23"/>
              <p:cNvSpPr/>
              <p:nvPr/>
            </p:nvSpPr>
            <p:spPr>
              <a:xfrm>
                <a:off x="341446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3"/>
              <p:cNvSpPr/>
              <p:nvPr/>
            </p:nvSpPr>
            <p:spPr>
              <a:xfrm>
                <a:off x="375075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3"/>
              <p:cNvSpPr/>
              <p:nvPr/>
            </p:nvSpPr>
            <p:spPr>
              <a:xfrm>
                <a:off x="375075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23"/>
              <p:cNvSpPr/>
              <p:nvPr/>
            </p:nvSpPr>
            <p:spPr>
              <a:xfrm>
                <a:off x="332509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23"/>
              <p:cNvSpPr/>
              <p:nvPr/>
            </p:nvSpPr>
            <p:spPr>
              <a:xfrm>
                <a:off x="382379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23"/>
              <p:cNvSpPr/>
              <p:nvPr/>
            </p:nvSpPr>
            <p:spPr>
              <a:xfrm>
                <a:off x="347370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23"/>
              <p:cNvSpPr/>
              <p:nvPr/>
            </p:nvSpPr>
            <p:spPr>
              <a:xfrm>
                <a:off x="362002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23"/>
              <p:cNvSpPr/>
              <p:nvPr/>
            </p:nvSpPr>
            <p:spPr>
              <a:xfrm>
                <a:off x="334297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23"/>
              <p:cNvSpPr/>
              <p:nvPr/>
            </p:nvSpPr>
            <p:spPr>
              <a:xfrm>
                <a:off x="347370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23"/>
              <p:cNvSpPr/>
              <p:nvPr/>
            </p:nvSpPr>
            <p:spPr>
              <a:xfrm>
                <a:off x="398546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23"/>
              <p:cNvSpPr/>
              <p:nvPr/>
            </p:nvSpPr>
            <p:spPr>
              <a:xfrm>
                <a:off x="332509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3"/>
              <p:cNvSpPr/>
              <p:nvPr/>
            </p:nvSpPr>
            <p:spPr>
              <a:xfrm>
                <a:off x="332509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3"/>
              <p:cNvSpPr/>
              <p:nvPr/>
            </p:nvSpPr>
            <p:spPr>
              <a:xfrm>
                <a:off x="369049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3"/>
              <p:cNvSpPr/>
              <p:nvPr/>
            </p:nvSpPr>
            <p:spPr>
              <a:xfrm>
                <a:off x="396758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23"/>
              <p:cNvSpPr/>
              <p:nvPr/>
            </p:nvSpPr>
            <p:spPr>
              <a:xfrm>
                <a:off x="341344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23"/>
              <p:cNvSpPr/>
              <p:nvPr/>
            </p:nvSpPr>
            <p:spPr>
              <a:xfrm>
                <a:off x="415637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23"/>
              <p:cNvSpPr/>
              <p:nvPr/>
            </p:nvSpPr>
            <p:spPr>
              <a:xfrm>
                <a:off x="485908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3"/>
              <p:cNvSpPr/>
              <p:nvPr/>
            </p:nvSpPr>
            <p:spPr>
              <a:xfrm>
                <a:off x="426258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3"/>
              <p:cNvSpPr/>
              <p:nvPr/>
            </p:nvSpPr>
            <p:spPr>
              <a:xfrm>
                <a:off x="485908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23"/>
              <p:cNvSpPr/>
              <p:nvPr/>
            </p:nvSpPr>
            <p:spPr>
              <a:xfrm>
                <a:off x="415637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23"/>
              <p:cNvSpPr/>
              <p:nvPr/>
            </p:nvSpPr>
            <p:spPr>
              <a:xfrm>
                <a:off x="415637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23"/>
              <p:cNvSpPr/>
              <p:nvPr/>
            </p:nvSpPr>
            <p:spPr>
              <a:xfrm>
                <a:off x="453964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23"/>
              <p:cNvSpPr/>
              <p:nvPr/>
            </p:nvSpPr>
            <p:spPr>
              <a:xfrm>
                <a:off x="472844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3"/>
              <p:cNvSpPr/>
              <p:nvPr/>
            </p:nvSpPr>
            <p:spPr>
              <a:xfrm>
                <a:off x="424574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23"/>
              <p:cNvSpPr/>
              <p:nvPr/>
            </p:nvSpPr>
            <p:spPr>
              <a:xfrm>
                <a:off x="458203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23"/>
              <p:cNvSpPr/>
              <p:nvPr/>
            </p:nvSpPr>
            <p:spPr>
              <a:xfrm>
                <a:off x="458203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23"/>
              <p:cNvSpPr/>
              <p:nvPr/>
            </p:nvSpPr>
            <p:spPr>
              <a:xfrm>
                <a:off x="415637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23"/>
              <p:cNvSpPr/>
              <p:nvPr/>
            </p:nvSpPr>
            <p:spPr>
              <a:xfrm>
                <a:off x="465507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23"/>
              <p:cNvSpPr/>
              <p:nvPr/>
            </p:nvSpPr>
            <p:spPr>
              <a:xfrm>
                <a:off x="430498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23"/>
              <p:cNvSpPr/>
              <p:nvPr/>
            </p:nvSpPr>
            <p:spPr>
              <a:xfrm>
                <a:off x="445129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23"/>
              <p:cNvSpPr/>
              <p:nvPr/>
            </p:nvSpPr>
            <p:spPr>
              <a:xfrm>
                <a:off x="417424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23"/>
              <p:cNvSpPr/>
              <p:nvPr/>
            </p:nvSpPr>
            <p:spPr>
              <a:xfrm>
                <a:off x="430498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3"/>
              <p:cNvSpPr/>
              <p:nvPr/>
            </p:nvSpPr>
            <p:spPr>
              <a:xfrm>
                <a:off x="481673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23"/>
              <p:cNvSpPr/>
              <p:nvPr/>
            </p:nvSpPr>
            <p:spPr>
              <a:xfrm>
                <a:off x="415637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23"/>
              <p:cNvSpPr/>
              <p:nvPr/>
            </p:nvSpPr>
            <p:spPr>
              <a:xfrm>
                <a:off x="415637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23"/>
              <p:cNvSpPr/>
              <p:nvPr/>
            </p:nvSpPr>
            <p:spPr>
              <a:xfrm>
                <a:off x="452176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3"/>
              <p:cNvSpPr/>
              <p:nvPr/>
            </p:nvSpPr>
            <p:spPr>
              <a:xfrm>
                <a:off x="479886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3"/>
              <p:cNvSpPr/>
              <p:nvPr/>
            </p:nvSpPr>
            <p:spPr>
              <a:xfrm>
                <a:off x="424471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3"/>
              <p:cNvSpPr/>
              <p:nvPr/>
            </p:nvSpPr>
            <p:spPr>
              <a:xfrm>
                <a:off x="498765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23"/>
              <p:cNvSpPr/>
              <p:nvPr/>
            </p:nvSpPr>
            <p:spPr>
              <a:xfrm>
                <a:off x="569035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3"/>
              <p:cNvSpPr/>
              <p:nvPr/>
            </p:nvSpPr>
            <p:spPr>
              <a:xfrm>
                <a:off x="509386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3"/>
              <p:cNvSpPr/>
              <p:nvPr/>
            </p:nvSpPr>
            <p:spPr>
              <a:xfrm>
                <a:off x="569035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3"/>
              <p:cNvSpPr/>
              <p:nvPr/>
            </p:nvSpPr>
            <p:spPr>
              <a:xfrm>
                <a:off x="498765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23"/>
              <p:cNvSpPr/>
              <p:nvPr/>
            </p:nvSpPr>
            <p:spPr>
              <a:xfrm>
                <a:off x="498765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3"/>
              <p:cNvSpPr/>
              <p:nvPr/>
            </p:nvSpPr>
            <p:spPr>
              <a:xfrm>
                <a:off x="537091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3"/>
              <p:cNvSpPr/>
              <p:nvPr/>
            </p:nvSpPr>
            <p:spPr>
              <a:xfrm>
                <a:off x="555971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23"/>
              <p:cNvSpPr/>
              <p:nvPr/>
            </p:nvSpPr>
            <p:spPr>
              <a:xfrm>
                <a:off x="507701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23"/>
              <p:cNvSpPr/>
              <p:nvPr/>
            </p:nvSpPr>
            <p:spPr>
              <a:xfrm>
                <a:off x="541330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23"/>
              <p:cNvSpPr/>
              <p:nvPr/>
            </p:nvSpPr>
            <p:spPr>
              <a:xfrm>
                <a:off x="541330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23"/>
              <p:cNvSpPr/>
              <p:nvPr/>
            </p:nvSpPr>
            <p:spPr>
              <a:xfrm>
                <a:off x="498765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3"/>
              <p:cNvSpPr/>
              <p:nvPr/>
            </p:nvSpPr>
            <p:spPr>
              <a:xfrm>
                <a:off x="548634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23"/>
              <p:cNvSpPr/>
              <p:nvPr/>
            </p:nvSpPr>
            <p:spPr>
              <a:xfrm>
                <a:off x="513625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23"/>
              <p:cNvSpPr/>
              <p:nvPr/>
            </p:nvSpPr>
            <p:spPr>
              <a:xfrm>
                <a:off x="528257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23"/>
              <p:cNvSpPr/>
              <p:nvPr/>
            </p:nvSpPr>
            <p:spPr>
              <a:xfrm>
                <a:off x="500552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23"/>
              <p:cNvSpPr/>
              <p:nvPr/>
            </p:nvSpPr>
            <p:spPr>
              <a:xfrm>
                <a:off x="513625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23"/>
              <p:cNvSpPr/>
              <p:nvPr/>
            </p:nvSpPr>
            <p:spPr>
              <a:xfrm>
                <a:off x="564801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3"/>
              <p:cNvSpPr/>
              <p:nvPr/>
            </p:nvSpPr>
            <p:spPr>
              <a:xfrm>
                <a:off x="498765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23"/>
              <p:cNvSpPr/>
              <p:nvPr/>
            </p:nvSpPr>
            <p:spPr>
              <a:xfrm>
                <a:off x="498765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23"/>
              <p:cNvSpPr/>
              <p:nvPr/>
            </p:nvSpPr>
            <p:spPr>
              <a:xfrm>
                <a:off x="535304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23"/>
              <p:cNvSpPr/>
              <p:nvPr/>
            </p:nvSpPr>
            <p:spPr>
              <a:xfrm>
                <a:off x="563013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23"/>
              <p:cNvSpPr/>
              <p:nvPr/>
            </p:nvSpPr>
            <p:spPr>
              <a:xfrm>
                <a:off x="507599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23"/>
              <p:cNvSpPr/>
              <p:nvPr/>
            </p:nvSpPr>
            <p:spPr>
              <a:xfrm>
                <a:off x="581892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3"/>
              <p:cNvSpPr/>
              <p:nvPr/>
            </p:nvSpPr>
            <p:spPr>
              <a:xfrm>
                <a:off x="652163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23"/>
              <p:cNvSpPr/>
              <p:nvPr/>
            </p:nvSpPr>
            <p:spPr>
              <a:xfrm>
                <a:off x="592513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23"/>
              <p:cNvSpPr/>
              <p:nvPr/>
            </p:nvSpPr>
            <p:spPr>
              <a:xfrm>
                <a:off x="652163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3"/>
              <p:cNvSpPr/>
              <p:nvPr/>
            </p:nvSpPr>
            <p:spPr>
              <a:xfrm>
                <a:off x="581892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23"/>
              <p:cNvSpPr/>
              <p:nvPr/>
            </p:nvSpPr>
            <p:spPr>
              <a:xfrm>
                <a:off x="581892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23"/>
              <p:cNvSpPr/>
              <p:nvPr/>
            </p:nvSpPr>
            <p:spPr>
              <a:xfrm>
                <a:off x="620219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23"/>
              <p:cNvSpPr/>
              <p:nvPr/>
            </p:nvSpPr>
            <p:spPr>
              <a:xfrm>
                <a:off x="639099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23"/>
              <p:cNvSpPr/>
              <p:nvPr/>
            </p:nvSpPr>
            <p:spPr>
              <a:xfrm>
                <a:off x="590829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23"/>
              <p:cNvSpPr/>
              <p:nvPr/>
            </p:nvSpPr>
            <p:spPr>
              <a:xfrm>
                <a:off x="624458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23"/>
              <p:cNvSpPr/>
              <p:nvPr/>
            </p:nvSpPr>
            <p:spPr>
              <a:xfrm>
                <a:off x="624458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23"/>
              <p:cNvSpPr/>
              <p:nvPr/>
            </p:nvSpPr>
            <p:spPr>
              <a:xfrm>
                <a:off x="581892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23"/>
              <p:cNvSpPr/>
              <p:nvPr/>
            </p:nvSpPr>
            <p:spPr>
              <a:xfrm>
                <a:off x="631762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23"/>
              <p:cNvSpPr/>
              <p:nvPr/>
            </p:nvSpPr>
            <p:spPr>
              <a:xfrm>
                <a:off x="596753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23"/>
              <p:cNvSpPr/>
              <p:nvPr/>
            </p:nvSpPr>
            <p:spPr>
              <a:xfrm>
                <a:off x="611384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23"/>
              <p:cNvSpPr/>
              <p:nvPr/>
            </p:nvSpPr>
            <p:spPr>
              <a:xfrm>
                <a:off x="583679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23"/>
              <p:cNvSpPr/>
              <p:nvPr/>
            </p:nvSpPr>
            <p:spPr>
              <a:xfrm>
                <a:off x="596753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23"/>
              <p:cNvSpPr/>
              <p:nvPr/>
            </p:nvSpPr>
            <p:spPr>
              <a:xfrm>
                <a:off x="647928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23"/>
              <p:cNvSpPr/>
              <p:nvPr/>
            </p:nvSpPr>
            <p:spPr>
              <a:xfrm>
                <a:off x="581892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23"/>
              <p:cNvSpPr/>
              <p:nvPr/>
            </p:nvSpPr>
            <p:spPr>
              <a:xfrm>
                <a:off x="581892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23"/>
              <p:cNvSpPr/>
              <p:nvPr/>
            </p:nvSpPr>
            <p:spPr>
              <a:xfrm>
                <a:off x="618431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23"/>
              <p:cNvSpPr/>
              <p:nvPr/>
            </p:nvSpPr>
            <p:spPr>
              <a:xfrm>
                <a:off x="646141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23"/>
              <p:cNvSpPr/>
              <p:nvPr/>
            </p:nvSpPr>
            <p:spPr>
              <a:xfrm>
                <a:off x="590726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23"/>
              <p:cNvSpPr/>
              <p:nvPr/>
            </p:nvSpPr>
            <p:spPr>
              <a:xfrm>
                <a:off x="665020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23"/>
              <p:cNvSpPr/>
              <p:nvPr/>
            </p:nvSpPr>
            <p:spPr>
              <a:xfrm>
                <a:off x="735290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23"/>
              <p:cNvSpPr/>
              <p:nvPr/>
            </p:nvSpPr>
            <p:spPr>
              <a:xfrm>
                <a:off x="675641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23"/>
              <p:cNvSpPr/>
              <p:nvPr/>
            </p:nvSpPr>
            <p:spPr>
              <a:xfrm>
                <a:off x="735290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23"/>
              <p:cNvSpPr/>
              <p:nvPr/>
            </p:nvSpPr>
            <p:spPr>
              <a:xfrm>
                <a:off x="665020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23"/>
              <p:cNvSpPr/>
              <p:nvPr/>
            </p:nvSpPr>
            <p:spPr>
              <a:xfrm>
                <a:off x="665020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23"/>
              <p:cNvSpPr/>
              <p:nvPr/>
            </p:nvSpPr>
            <p:spPr>
              <a:xfrm>
                <a:off x="703346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23"/>
              <p:cNvSpPr/>
              <p:nvPr/>
            </p:nvSpPr>
            <p:spPr>
              <a:xfrm>
                <a:off x="722226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3"/>
              <p:cNvSpPr/>
              <p:nvPr/>
            </p:nvSpPr>
            <p:spPr>
              <a:xfrm>
                <a:off x="673956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23"/>
              <p:cNvSpPr/>
              <p:nvPr/>
            </p:nvSpPr>
            <p:spPr>
              <a:xfrm>
                <a:off x="707585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23"/>
              <p:cNvSpPr/>
              <p:nvPr/>
            </p:nvSpPr>
            <p:spPr>
              <a:xfrm>
                <a:off x="707585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23"/>
              <p:cNvSpPr/>
              <p:nvPr/>
            </p:nvSpPr>
            <p:spPr>
              <a:xfrm>
                <a:off x="665020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23"/>
              <p:cNvSpPr/>
              <p:nvPr/>
            </p:nvSpPr>
            <p:spPr>
              <a:xfrm>
                <a:off x="714889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23"/>
              <p:cNvSpPr/>
              <p:nvPr/>
            </p:nvSpPr>
            <p:spPr>
              <a:xfrm>
                <a:off x="679880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3"/>
              <p:cNvSpPr/>
              <p:nvPr/>
            </p:nvSpPr>
            <p:spPr>
              <a:xfrm>
                <a:off x="694512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3"/>
              <p:cNvSpPr/>
              <p:nvPr/>
            </p:nvSpPr>
            <p:spPr>
              <a:xfrm>
                <a:off x="666807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23"/>
              <p:cNvSpPr/>
              <p:nvPr/>
            </p:nvSpPr>
            <p:spPr>
              <a:xfrm>
                <a:off x="679880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23"/>
              <p:cNvSpPr/>
              <p:nvPr/>
            </p:nvSpPr>
            <p:spPr>
              <a:xfrm>
                <a:off x="731056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23"/>
              <p:cNvSpPr/>
              <p:nvPr/>
            </p:nvSpPr>
            <p:spPr>
              <a:xfrm>
                <a:off x="665020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23"/>
              <p:cNvSpPr/>
              <p:nvPr/>
            </p:nvSpPr>
            <p:spPr>
              <a:xfrm>
                <a:off x="665020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23"/>
              <p:cNvSpPr/>
              <p:nvPr/>
            </p:nvSpPr>
            <p:spPr>
              <a:xfrm>
                <a:off x="701559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23"/>
              <p:cNvSpPr/>
              <p:nvPr/>
            </p:nvSpPr>
            <p:spPr>
              <a:xfrm>
                <a:off x="729268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23"/>
              <p:cNvSpPr/>
              <p:nvPr/>
            </p:nvSpPr>
            <p:spPr>
              <a:xfrm>
                <a:off x="673854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3"/>
              <p:cNvSpPr/>
              <p:nvPr/>
            </p:nvSpPr>
            <p:spPr>
              <a:xfrm>
                <a:off x="748147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23"/>
              <p:cNvSpPr/>
              <p:nvPr/>
            </p:nvSpPr>
            <p:spPr>
              <a:xfrm>
                <a:off x="8184183"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23"/>
              <p:cNvSpPr/>
              <p:nvPr/>
            </p:nvSpPr>
            <p:spPr>
              <a:xfrm>
                <a:off x="7587689"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23"/>
              <p:cNvSpPr/>
              <p:nvPr/>
            </p:nvSpPr>
            <p:spPr>
              <a:xfrm>
                <a:off x="8184183"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23"/>
              <p:cNvSpPr/>
              <p:nvPr/>
            </p:nvSpPr>
            <p:spPr>
              <a:xfrm>
                <a:off x="748147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23"/>
              <p:cNvSpPr/>
              <p:nvPr/>
            </p:nvSpPr>
            <p:spPr>
              <a:xfrm>
                <a:off x="748147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3"/>
              <p:cNvSpPr/>
              <p:nvPr/>
            </p:nvSpPr>
            <p:spPr>
              <a:xfrm>
                <a:off x="786474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23"/>
              <p:cNvSpPr/>
              <p:nvPr/>
            </p:nvSpPr>
            <p:spPr>
              <a:xfrm>
                <a:off x="805354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23"/>
              <p:cNvSpPr/>
              <p:nvPr/>
            </p:nvSpPr>
            <p:spPr>
              <a:xfrm>
                <a:off x="757084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23"/>
              <p:cNvSpPr/>
              <p:nvPr/>
            </p:nvSpPr>
            <p:spPr>
              <a:xfrm>
                <a:off x="7907134"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23"/>
              <p:cNvSpPr/>
              <p:nvPr/>
            </p:nvSpPr>
            <p:spPr>
              <a:xfrm>
                <a:off x="7907134"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23"/>
              <p:cNvSpPr/>
              <p:nvPr/>
            </p:nvSpPr>
            <p:spPr>
              <a:xfrm>
                <a:off x="748147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3"/>
              <p:cNvSpPr/>
              <p:nvPr/>
            </p:nvSpPr>
            <p:spPr>
              <a:xfrm>
                <a:off x="798017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23"/>
              <p:cNvSpPr/>
              <p:nvPr/>
            </p:nvSpPr>
            <p:spPr>
              <a:xfrm>
                <a:off x="763008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23"/>
              <p:cNvSpPr/>
              <p:nvPr/>
            </p:nvSpPr>
            <p:spPr>
              <a:xfrm>
                <a:off x="777639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23"/>
              <p:cNvSpPr/>
              <p:nvPr/>
            </p:nvSpPr>
            <p:spPr>
              <a:xfrm>
                <a:off x="749934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23"/>
              <p:cNvSpPr/>
              <p:nvPr/>
            </p:nvSpPr>
            <p:spPr>
              <a:xfrm>
                <a:off x="763008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23"/>
              <p:cNvSpPr/>
              <p:nvPr/>
            </p:nvSpPr>
            <p:spPr>
              <a:xfrm>
                <a:off x="814183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3"/>
              <p:cNvSpPr/>
              <p:nvPr/>
            </p:nvSpPr>
            <p:spPr>
              <a:xfrm>
                <a:off x="748147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23"/>
              <p:cNvSpPr/>
              <p:nvPr/>
            </p:nvSpPr>
            <p:spPr>
              <a:xfrm>
                <a:off x="748147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23"/>
              <p:cNvSpPr/>
              <p:nvPr/>
            </p:nvSpPr>
            <p:spPr>
              <a:xfrm>
                <a:off x="7846867"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3"/>
              <p:cNvSpPr/>
              <p:nvPr/>
            </p:nvSpPr>
            <p:spPr>
              <a:xfrm>
                <a:off x="8123963"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23"/>
              <p:cNvSpPr/>
              <p:nvPr/>
            </p:nvSpPr>
            <p:spPr>
              <a:xfrm>
                <a:off x="7569818"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23"/>
              <p:cNvSpPr/>
              <p:nvPr/>
            </p:nvSpPr>
            <p:spPr>
              <a:xfrm>
                <a:off x="831275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23"/>
              <p:cNvSpPr/>
              <p:nvPr/>
            </p:nvSpPr>
            <p:spPr>
              <a:xfrm>
                <a:off x="9015458"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23"/>
              <p:cNvSpPr/>
              <p:nvPr/>
            </p:nvSpPr>
            <p:spPr>
              <a:xfrm>
                <a:off x="8418964"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23"/>
              <p:cNvSpPr/>
              <p:nvPr/>
            </p:nvSpPr>
            <p:spPr>
              <a:xfrm>
                <a:off x="9015458"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23"/>
              <p:cNvSpPr/>
              <p:nvPr/>
            </p:nvSpPr>
            <p:spPr>
              <a:xfrm>
                <a:off x="831275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23"/>
              <p:cNvSpPr/>
              <p:nvPr/>
            </p:nvSpPr>
            <p:spPr>
              <a:xfrm>
                <a:off x="831275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23"/>
              <p:cNvSpPr/>
              <p:nvPr/>
            </p:nvSpPr>
            <p:spPr>
              <a:xfrm>
                <a:off x="869601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23"/>
              <p:cNvSpPr/>
              <p:nvPr/>
            </p:nvSpPr>
            <p:spPr>
              <a:xfrm>
                <a:off x="888481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23"/>
              <p:cNvSpPr/>
              <p:nvPr/>
            </p:nvSpPr>
            <p:spPr>
              <a:xfrm>
                <a:off x="8402120"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23"/>
              <p:cNvSpPr/>
              <p:nvPr/>
            </p:nvSpPr>
            <p:spPr>
              <a:xfrm>
                <a:off x="8738409"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3"/>
              <p:cNvSpPr/>
              <p:nvPr/>
            </p:nvSpPr>
            <p:spPr>
              <a:xfrm>
                <a:off x="8738409"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23"/>
              <p:cNvSpPr/>
              <p:nvPr/>
            </p:nvSpPr>
            <p:spPr>
              <a:xfrm>
                <a:off x="831275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23"/>
              <p:cNvSpPr/>
              <p:nvPr/>
            </p:nvSpPr>
            <p:spPr>
              <a:xfrm>
                <a:off x="8811450"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23"/>
              <p:cNvSpPr/>
              <p:nvPr/>
            </p:nvSpPr>
            <p:spPr>
              <a:xfrm>
                <a:off x="8461360"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23"/>
              <p:cNvSpPr/>
              <p:nvPr/>
            </p:nvSpPr>
            <p:spPr>
              <a:xfrm>
                <a:off x="8607675"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23"/>
              <p:cNvSpPr/>
              <p:nvPr/>
            </p:nvSpPr>
            <p:spPr>
              <a:xfrm>
                <a:off x="833062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23"/>
              <p:cNvSpPr/>
              <p:nvPr/>
            </p:nvSpPr>
            <p:spPr>
              <a:xfrm>
                <a:off x="8461360"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23"/>
              <p:cNvSpPr/>
              <p:nvPr/>
            </p:nvSpPr>
            <p:spPr>
              <a:xfrm>
                <a:off x="897311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23"/>
              <p:cNvSpPr/>
              <p:nvPr/>
            </p:nvSpPr>
            <p:spPr>
              <a:xfrm>
                <a:off x="831275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23"/>
              <p:cNvSpPr/>
              <p:nvPr/>
            </p:nvSpPr>
            <p:spPr>
              <a:xfrm>
                <a:off x="831275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23"/>
              <p:cNvSpPr/>
              <p:nvPr/>
            </p:nvSpPr>
            <p:spPr>
              <a:xfrm>
                <a:off x="8678142"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23"/>
              <p:cNvSpPr/>
              <p:nvPr/>
            </p:nvSpPr>
            <p:spPr>
              <a:xfrm>
                <a:off x="8955238"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3"/>
              <p:cNvSpPr/>
              <p:nvPr/>
            </p:nvSpPr>
            <p:spPr>
              <a:xfrm>
                <a:off x="8401093"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08" name="Google Shape;2508;p23"/>
            <p:cNvSpPr/>
            <p:nvPr/>
          </p:nvSpPr>
          <p:spPr>
            <a:xfrm flipH="1" rot="10800000">
              <a:off x="-27800" y="1172757"/>
              <a:ext cx="9180600" cy="5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9" name="Google Shape;2509;p23"/>
          <p:cNvGrpSpPr/>
          <p:nvPr/>
        </p:nvGrpSpPr>
        <p:grpSpPr>
          <a:xfrm>
            <a:off x="-27800" y="4473088"/>
            <a:ext cx="9180600" cy="693124"/>
            <a:chOff x="-27800" y="4473088"/>
            <a:chExt cx="9180600" cy="693124"/>
          </a:xfrm>
        </p:grpSpPr>
        <p:grpSp>
          <p:nvGrpSpPr>
            <p:cNvPr id="2510" name="Google Shape;2510;p23"/>
            <p:cNvGrpSpPr/>
            <p:nvPr/>
          </p:nvGrpSpPr>
          <p:grpSpPr>
            <a:xfrm>
              <a:off x="-27800" y="4518054"/>
              <a:ext cx="9144179" cy="648158"/>
              <a:chOff x="-2" y="4471542"/>
              <a:chExt cx="9144179" cy="648158"/>
            </a:xfrm>
          </p:grpSpPr>
          <p:sp>
            <p:nvSpPr>
              <p:cNvPr id="2511" name="Google Shape;2511;p23"/>
              <p:cNvSpPr/>
              <p:nvPr/>
            </p:nvSpPr>
            <p:spPr>
              <a:xfrm>
                <a:off x="-2"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23"/>
              <p:cNvSpPr/>
              <p:nvPr/>
            </p:nvSpPr>
            <p:spPr>
              <a:xfrm>
                <a:off x="702705"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3"/>
              <p:cNvSpPr/>
              <p:nvPr/>
            </p:nvSpPr>
            <p:spPr>
              <a:xfrm>
                <a:off x="106211"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23"/>
              <p:cNvSpPr/>
              <p:nvPr/>
            </p:nvSpPr>
            <p:spPr>
              <a:xfrm>
                <a:off x="702705"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23"/>
              <p:cNvSpPr/>
              <p:nvPr/>
            </p:nvSpPr>
            <p:spPr>
              <a:xfrm>
                <a:off x="-2"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23"/>
              <p:cNvSpPr/>
              <p:nvPr/>
            </p:nvSpPr>
            <p:spPr>
              <a:xfrm>
                <a:off x="-2"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23"/>
              <p:cNvSpPr/>
              <p:nvPr/>
            </p:nvSpPr>
            <p:spPr>
              <a:xfrm>
                <a:off x="383263"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23"/>
              <p:cNvSpPr/>
              <p:nvPr/>
            </p:nvSpPr>
            <p:spPr>
              <a:xfrm>
                <a:off x="572064"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23"/>
              <p:cNvSpPr/>
              <p:nvPr/>
            </p:nvSpPr>
            <p:spPr>
              <a:xfrm>
                <a:off x="8936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23"/>
              <p:cNvSpPr/>
              <p:nvPr/>
            </p:nvSpPr>
            <p:spPr>
              <a:xfrm>
                <a:off x="42565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23"/>
              <p:cNvSpPr/>
              <p:nvPr/>
            </p:nvSpPr>
            <p:spPr>
              <a:xfrm>
                <a:off x="42565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23"/>
              <p:cNvSpPr/>
              <p:nvPr/>
            </p:nvSpPr>
            <p:spPr>
              <a:xfrm>
                <a:off x="-2"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23"/>
              <p:cNvSpPr/>
              <p:nvPr/>
            </p:nvSpPr>
            <p:spPr>
              <a:xfrm>
                <a:off x="49869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23"/>
              <p:cNvSpPr/>
              <p:nvPr/>
            </p:nvSpPr>
            <p:spPr>
              <a:xfrm>
                <a:off x="14860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23"/>
              <p:cNvSpPr/>
              <p:nvPr/>
            </p:nvSpPr>
            <p:spPr>
              <a:xfrm>
                <a:off x="29492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23"/>
              <p:cNvSpPr/>
              <p:nvPr/>
            </p:nvSpPr>
            <p:spPr>
              <a:xfrm>
                <a:off x="17869"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23"/>
              <p:cNvSpPr/>
              <p:nvPr/>
            </p:nvSpPr>
            <p:spPr>
              <a:xfrm>
                <a:off x="14860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23"/>
              <p:cNvSpPr/>
              <p:nvPr/>
            </p:nvSpPr>
            <p:spPr>
              <a:xfrm>
                <a:off x="660359"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23"/>
              <p:cNvSpPr/>
              <p:nvPr/>
            </p:nvSpPr>
            <p:spPr>
              <a:xfrm>
                <a:off x="-2"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23"/>
              <p:cNvSpPr/>
              <p:nvPr/>
            </p:nvSpPr>
            <p:spPr>
              <a:xfrm>
                <a:off x="-2"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23"/>
              <p:cNvSpPr/>
              <p:nvPr/>
            </p:nvSpPr>
            <p:spPr>
              <a:xfrm>
                <a:off x="365389"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23"/>
              <p:cNvSpPr/>
              <p:nvPr/>
            </p:nvSpPr>
            <p:spPr>
              <a:xfrm>
                <a:off x="642485"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23"/>
              <p:cNvSpPr/>
              <p:nvPr/>
            </p:nvSpPr>
            <p:spPr>
              <a:xfrm>
                <a:off x="88340"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23"/>
              <p:cNvSpPr/>
              <p:nvPr/>
            </p:nvSpPr>
            <p:spPr>
              <a:xfrm>
                <a:off x="83127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23"/>
              <p:cNvSpPr/>
              <p:nvPr/>
            </p:nvSpPr>
            <p:spPr>
              <a:xfrm>
                <a:off x="1533980"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23"/>
              <p:cNvSpPr/>
              <p:nvPr/>
            </p:nvSpPr>
            <p:spPr>
              <a:xfrm>
                <a:off x="937486"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23"/>
              <p:cNvSpPr/>
              <p:nvPr/>
            </p:nvSpPr>
            <p:spPr>
              <a:xfrm>
                <a:off x="1533980"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23"/>
              <p:cNvSpPr/>
              <p:nvPr/>
            </p:nvSpPr>
            <p:spPr>
              <a:xfrm>
                <a:off x="83127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23"/>
              <p:cNvSpPr/>
              <p:nvPr/>
            </p:nvSpPr>
            <p:spPr>
              <a:xfrm>
                <a:off x="83127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23"/>
              <p:cNvSpPr/>
              <p:nvPr/>
            </p:nvSpPr>
            <p:spPr>
              <a:xfrm>
                <a:off x="121453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23"/>
              <p:cNvSpPr/>
              <p:nvPr/>
            </p:nvSpPr>
            <p:spPr>
              <a:xfrm>
                <a:off x="140334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23"/>
              <p:cNvSpPr/>
              <p:nvPr/>
            </p:nvSpPr>
            <p:spPr>
              <a:xfrm>
                <a:off x="92064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23"/>
              <p:cNvSpPr/>
              <p:nvPr/>
            </p:nvSpPr>
            <p:spPr>
              <a:xfrm>
                <a:off x="125693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23"/>
              <p:cNvSpPr/>
              <p:nvPr/>
            </p:nvSpPr>
            <p:spPr>
              <a:xfrm>
                <a:off x="125693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3"/>
              <p:cNvSpPr/>
              <p:nvPr/>
            </p:nvSpPr>
            <p:spPr>
              <a:xfrm>
                <a:off x="83127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23"/>
              <p:cNvSpPr/>
              <p:nvPr/>
            </p:nvSpPr>
            <p:spPr>
              <a:xfrm>
                <a:off x="132997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23"/>
              <p:cNvSpPr/>
              <p:nvPr/>
            </p:nvSpPr>
            <p:spPr>
              <a:xfrm>
                <a:off x="97988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3"/>
              <p:cNvSpPr/>
              <p:nvPr/>
            </p:nvSpPr>
            <p:spPr>
              <a:xfrm>
                <a:off x="112619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23"/>
              <p:cNvSpPr/>
              <p:nvPr/>
            </p:nvSpPr>
            <p:spPr>
              <a:xfrm>
                <a:off x="84914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23"/>
              <p:cNvSpPr/>
              <p:nvPr/>
            </p:nvSpPr>
            <p:spPr>
              <a:xfrm>
                <a:off x="97988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23"/>
              <p:cNvSpPr/>
              <p:nvPr/>
            </p:nvSpPr>
            <p:spPr>
              <a:xfrm>
                <a:off x="149163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23"/>
              <p:cNvSpPr/>
              <p:nvPr/>
            </p:nvSpPr>
            <p:spPr>
              <a:xfrm>
                <a:off x="83127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23"/>
              <p:cNvSpPr/>
              <p:nvPr/>
            </p:nvSpPr>
            <p:spPr>
              <a:xfrm>
                <a:off x="83127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23"/>
              <p:cNvSpPr/>
              <p:nvPr/>
            </p:nvSpPr>
            <p:spPr>
              <a:xfrm>
                <a:off x="1196664"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23"/>
              <p:cNvSpPr/>
              <p:nvPr/>
            </p:nvSpPr>
            <p:spPr>
              <a:xfrm>
                <a:off x="1473760"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23"/>
              <p:cNvSpPr/>
              <p:nvPr/>
            </p:nvSpPr>
            <p:spPr>
              <a:xfrm>
                <a:off x="919615"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23"/>
              <p:cNvSpPr/>
              <p:nvPr/>
            </p:nvSpPr>
            <p:spPr>
              <a:xfrm>
                <a:off x="166254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3"/>
              <p:cNvSpPr/>
              <p:nvPr/>
            </p:nvSpPr>
            <p:spPr>
              <a:xfrm>
                <a:off x="236525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23"/>
              <p:cNvSpPr/>
              <p:nvPr/>
            </p:nvSpPr>
            <p:spPr>
              <a:xfrm>
                <a:off x="176876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23"/>
              <p:cNvSpPr/>
              <p:nvPr/>
            </p:nvSpPr>
            <p:spPr>
              <a:xfrm>
                <a:off x="236525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23"/>
              <p:cNvSpPr/>
              <p:nvPr/>
            </p:nvSpPr>
            <p:spPr>
              <a:xfrm>
                <a:off x="166254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23"/>
              <p:cNvSpPr/>
              <p:nvPr/>
            </p:nvSpPr>
            <p:spPr>
              <a:xfrm>
                <a:off x="166254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3"/>
              <p:cNvSpPr/>
              <p:nvPr/>
            </p:nvSpPr>
            <p:spPr>
              <a:xfrm>
                <a:off x="204581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3"/>
              <p:cNvSpPr/>
              <p:nvPr/>
            </p:nvSpPr>
            <p:spPr>
              <a:xfrm>
                <a:off x="223461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23"/>
              <p:cNvSpPr/>
              <p:nvPr/>
            </p:nvSpPr>
            <p:spPr>
              <a:xfrm>
                <a:off x="175191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3"/>
              <p:cNvSpPr/>
              <p:nvPr/>
            </p:nvSpPr>
            <p:spPr>
              <a:xfrm>
                <a:off x="208820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3"/>
              <p:cNvSpPr/>
              <p:nvPr/>
            </p:nvSpPr>
            <p:spPr>
              <a:xfrm>
                <a:off x="208820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23"/>
              <p:cNvSpPr/>
              <p:nvPr/>
            </p:nvSpPr>
            <p:spPr>
              <a:xfrm>
                <a:off x="166254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23"/>
              <p:cNvSpPr/>
              <p:nvPr/>
            </p:nvSpPr>
            <p:spPr>
              <a:xfrm>
                <a:off x="216124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23"/>
              <p:cNvSpPr/>
              <p:nvPr/>
            </p:nvSpPr>
            <p:spPr>
              <a:xfrm>
                <a:off x="181115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23"/>
              <p:cNvSpPr/>
              <p:nvPr/>
            </p:nvSpPr>
            <p:spPr>
              <a:xfrm>
                <a:off x="195747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3"/>
              <p:cNvSpPr/>
              <p:nvPr/>
            </p:nvSpPr>
            <p:spPr>
              <a:xfrm>
                <a:off x="168042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23"/>
              <p:cNvSpPr/>
              <p:nvPr/>
            </p:nvSpPr>
            <p:spPr>
              <a:xfrm>
                <a:off x="181115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23"/>
              <p:cNvSpPr/>
              <p:nvPr/>
            </p:nvSpPr>
            <p:spPr>
              <a:xfrm>
                <a:off x="232291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3"/>
              <p:cNvSpPr/>
              <p:nvPr/>
            </p:nvSpPr>
            <p:spPr>
              <a:xfrm>
                <a:off x="166254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3"/>
              <p:cNvSpPr/>
              <p:nvPr/>
            </p:nvSpPr>
            <p:spPr>
              <a:xfrm>
                <a:off x="166254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23"/>
              <p:cNvSpPr/>
              <p:nvPr/>
            </p:nvSpPr>
            <p:spPr>
              <a:xfrm>
                <a:off x="202794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3"/>
              <p:cNvSpPr/>
              <p:nvPr/>
            </p:nvSpPr>
            <p:spPr>
              <a:xfrm>
                <a:off x="230503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23"/>
              <p:cNvSpPr/>
              <p:nvPr/>
            </p:nvSpPr>
            <p:spPr>
              <a:xfrm>
                <a:off x="175089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23"/>
              <p:cNvSpPr/>
              <p:nvPr/>
            </p:nvSpPr>
            <p:spPr>
              <a:xfrm>
                <a:off x="249382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3"/>
              <p:cNvSpPr/>
              <p:nvPr/>
            </p:nvSpPr>
            <p:spPr>
              <a:xfrm>
                <a:off x="319653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3"/>
              <p:cNvSpPr/>
              <p:nvPr/>
            </p:nvSpPr>
            <p:spPr>
              <a:xfrm>
                <a:off x="260003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23"/>
              <p:cNvSpPr/>
              <p:nvPr/>
            </p:nvSpPr>
            <p:spPr>
              <a:xfrm>
                <a:off x="319653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23"/>
              <p:cNvSpPr/>
              <p:nvPr/>
            </p:nvSpPr>
            <p:spPr>
              <a:xfrm>
                <a:off x="249382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3"/>
              <p:cNvSpPr/>
              <p:nvPr/>
            </p:nvSpPr>
            <p:spPr>
              <a:xfrm>
                <a:off x="249382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23"/>
              <p:cNvSpPr/>
              <p:nvPr/>
            </p:nvSpPr>
            <p:spPr>
              <a:xfrm>
                <a:off x="287708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3"/>
              <p:cNvSpPr/>
              <p:nvPr/>
            </p:nvSpPr>
            <p:spPr>
              <a:xfrm>
                <a:off x="306589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3"/>
              <p:cNvSpPr/>
              <p:nvPr/>
            </p:nvSpPr>
            <p:spPr>
              <a:xfrm>
                <a:off x="258319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23"/>
              <p:cNvSpPr/>
              <p:nvPr/>
            </p:nvSpPr>
            <p:spPr>
              <a:xfrm>
                <a:off x="291948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23"/>
              <p:cNvSpPr/>
              <p:nvPr/>
            </p:nvSpPr>
            <p:spPr>
              <a:xfrm>
                <a:off x="291948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23"/>
              <p:cNvSpPr/>
              <p:nvPr/>
            </p:nvSpPr>
            <p:spPr>
              <a:xfrm>
                <a:off x="249382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23"/>
              <p:cNvSpPr/>
              <p:nvPr/>
            </p:nvSpPr>
            <p:spPr>
              <a:xfrm>
                <a:off x="299252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23"/>
              <p:cNvSpPr/>
              <p:nvPr/>
            </p:nvSpPr>
            <p:spPr>
              <a:xfrm>
                <a:off x="264243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23"/>
              <p:cNvSpPr/>
              <p:nvPr/>
            </p:nvSpPr>
            <p:spPr>
              <a:xfrm>
                <a:off x="278874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23"/>
              <p:cNvSpPr/>
              <p:nvPr/>
            </p:nvSpPr>
            <p:spPr>
              <a:xfrm>
                <a:off x="251169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23"/>
              <p:cNvSpPr/>
              <p:nvPr/>
            </p:nvSpPr>
            <p:spPr>
              <a:xfrm>
                <a:off x="264243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23"/>
              <p:cNvSpPr/>
              <p:nvPr/>
            </p:nvSpPr>
            <p:spPr>
              <a:xfrm>
                <a:off x="315418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23"/>
              <p:cNvSpPr/>
              <p:nvPr/>
            </p:nvSpPr>
            <p:spPr>
              <a:xfrm>
                <a:off x="249382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23"/>
              <p:cNvSpPr/>
              <p:nvPr/>
            </p:nvSpPr>
            <p:spPr>
              <a:xfrm>
                <a:off x="249382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3"/>
              <p:cNvSpPr/>
              <p:nvPr/>
            </p:nvSpPr>
            <p:spPr>
              <a:xfrm>
                <a:off x="285921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23"/>
              <p:cNvSpPr/>
              <p:nvPr/>
            </p:nvSpPr>
            <p:spPr>
              <a:xfrm>
                <a:off x="313631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23"/>
              <p:cNvSpPr/>
              <p:nvPr/>
            </p:nvSpPr>
            <p:spPr>
              <a:xfrm>
                <a:off x="258216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23"/>
              <p:cNvSpPr/>
              <p:nvPr/>
            </p:nvSpPr>
            <p:spPr>
              <a:xfrm>
                <a:off x="332509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23"/>
              <p:cNvSpPr/>
              <p:nvPr/>
            </p:nvSpPr>
            <p:spPr>
              <a:xfrm>
                <a:off x="402780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3"/>
              <p:cNvSpPr/>
              <p:nvPr/>
            </p:nvSpPr>
            <p:spPr>
              <a:xfrm>
                <a:off x="343131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23"/>
              <p:cNvSpPr/>
              <p:nvPr/>
            </p:nvSpPr>
            <p:spPr>
              <a:xfrm>
                <a:off x="402780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23"/>
              <p:cNvSpPr/>
              <p:nvPr/>
            </p:nvSpPr>
            <p:spPr>
              <a:xfrm>
                <a:off x="332509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23"/>
              <p:cNvSpPr/>
              <p:nvPr/>
            </p:nvSpPr>
            <p:spPr>
              <a:xfrm>
                <a:off x="332509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23"/>
              <p:cNvSpPr/>
              <p:nvPr/>
            </p:nvSpPr>
            <p:spPr>
              <a:xfrm>
                <a:off x="370836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23"/>
              <p:cNvSpPr/>
              <p:nvPr/>
            </p:nvSpPr>
            <p:spPr>
              <a:xfrm>
                <a:off x="389716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23"/>
              <p:cNvSpPr/>
              <p:nvPr/>
            </p:nvSpPr>
            <p:spPr>
              <a:xfrm>
                <a:off x="341446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23"/>
              <p:cNvSpPr/>
              <p:nvPr/>
            </p:nvSpPr>
            <p:spPr>
              <a:xfrm>
                <a:off x="375075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23"/>
              <p:cNvSpPr/>
              <p:nvPr/>
            </p:nvSpPr>
            <p:spPr>
              <a:xfrm>
                <a:off x="375075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3"/>
              <p:cNvSpPr/>
              <p:nvPr/>
            </p:nvSpPr>
            <p:spPr>
              <a:xfrm>
                <a:off x="332509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23"/>
              <p:cNvSpPr/>
              <p:nvPr/>
            </p:nvSpPr>
            <p:spPr>
              <a:xfrm>
                <a:off x="382379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23"/>
              <p:cNvSpPr/>
              <p:nvPr/>
            </p:nvSpPr>
            <p:spPr>
              <a:xfrm>
                <a:off x="347370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3"/>
              <p:cNvSpPr/>
              <p:nvPr/>
            </p:nvSpPr>
            <p:spPr>
              <a:xfrm>
                <a:off x="362002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23"/>
              <p:cNvSpPr/>
              <p:nvPr/>
            </p:nvSpPr>
            <p:spPr>
              <a:xfrm>
                <a:off x="334297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23"/>
              <p:cNvSpPr/>
              <p:nvPr/>
            </p:nvSpPr>
            <p:spPr>
              <a:xfrm>
                <a:off x="347370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3"/>
              <p:cNvSpPr/>
              <p:nvPr/>
            </p:nvSpPr>
            <p:spPr>
              <a:xfrm>
                <a:off x="398546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23"/>
              <p:cNvSpPr/>
              <p:nvPr/>
            </p:nvSpPr>
            <p:spPr>
              <a:xfrm>
                <a:off x="332509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23"/>
              <p:cNvSpPr/>
              <p:nvPr/>
            </p:nvSpPr>
            <p:spPr>
              <a:xfrm>
                <a:off x="332509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3"/>
              <p:cNvSpPr/>
              <p:nvPr/>
            </p:nvSpPr>
            <p:spPr>
              <a:xfrm>
                <a:off x="369049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23"/>
              <p:cNvSpPr/>
              <p:nvPr/>
            </p:nvSpPr>
            <p:spPr>
              <a:xfrm>
                <a:off x="396758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23"/>
              <p:cNvSpPr/>
              <p:nvPr/>
            </p:nvSpPr>
            <p:spPr>
              <a:xfrm>
                <a:off x="341344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3"/>
              <p:cNvSpPr/>
              <p:nvPr/>
            </p:nvSpPr>
            <p:spPr>
              <a:xfrm>
                <a:off x="415637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23"/>
              <p:cNvSpPr/>
              <p:nvPr/>
            </p:nvSpPr>
            <p:spPr>
              <a:xfrm>
                <a:off x="485908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23"/>
              <p:cNvSpPr/>
              <p:nvPr/>
            </p:nvSpPr>
            <p:spPr>
              <a:xfrm>
                <a:off x="426258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23"/>
              <p:cNvSpPr/>
              <p:nvPr/>
            </p:nvSpPr>
            <p:spPr>
              <a:xfrm>
                <a:off x="485908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23"/>
              <p:cNvSpPr/>
              <p:nvPr/>
            </p:nvSpPr>
            <p:spPr>
              <a:xfrm>
                <a:off x="415637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23"/>
              <p:cNvSpPr/>
              <p:nvPr/>
            </p:nvSpPr>
            <p:spPr>
              <a:xfrm>
                <a:off x="415637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3"/>
              <p:cNvSpPr/>
              <p:nvPr/>
            </p:nvSpPr>
            <p:spPr>
              <a:xfrm>
                <a:off x="453964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23"/>
              <p:cNvSpPr/>
              <p:nvPr/>
            </p:nvSpPr>
            <p:spPr>
              <a:xfrm>
                <a:off x="472844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23"/>
              <p:cNvSpPr/>
              <p:nvPr/>
            </p:nvSpPr>
            <p:spPr>
              <a:xfrm>
                <a:off x="424574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3"/>
              <p:cNvSpPr/>
              <p:nvPr/>
            </p:nvSpPr>
            <p:spPr>
              <a:xfrm>
                <a:off x="458203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23"/>
              <p:cNvSpPr/>
              <p:nvPr/>
            </p:nvSpPr>
            <p:spPr>
              <a:xfrm>
                <a:off x="458203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23"/>
              <p:cNvSpPr/>
              <p:nvPr/>
            </p:nvSpPr>
            <p:spPr>
              <a:xfrm>
                <a:off x="415637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3"/>
              <p:cNvSpPr/>
              <p:nvPr/>
            </p:nvSpPr>
            <p:spPr>
              <a:xfrm>
                <a:off x="465507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23"/>
              <p:cNvSpPr/>
              <p:nvPr/>
            </p:nvSpPr>
            <p:spPr>
              <a:xfrm>
                <a:off x="430498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23"/>
              <p:cNvSpPr/>
              <p:nvPr/>
            </p:nvSpPr>
            <p:spPr>
              <a:xfrm>
                <a:off x="445129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3"/>
              <p:cNvSpPr/>
              <p:nvPr/>
            </p:nvSpPr>
            <p:spPr>
              <a:xfrm>
                <a:off x="417424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23"/>
              <p:cNvSpPr/>
              <p:nvPr/>
            </p:nvSpPr>
            <p:spPr>
              <a:xfrm>
                <a:off x="430498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23"/>
              <p:cNvSpPr/>
              <p:nvPr/>
            </p:nvSpPr>
            <p:spPr>
              <a:xfrm>
                <a:off x="481673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3"/>
              <p:cNvSpPr/>
              <p:nvPr/>
            </p:nvSpPr>
            <p:spPr>
              <a:xfrm>
                <a:off x="415637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23"/>
              <p:cNvSpPr/>
              <p:nvPr/>
            </p:nvSpPr>
            <p:spPr>
              <a:xfrm>
                <a:off x="415637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23"/>
              <p:cNvSpPr/>
              <p:nvPr/>
            </p:nvSpPr>
            <p:spPr>
              <a:xfrm>
                <a:off x="452176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23"/>
              <p:cNvSpPr/>
              <p:nvPr/>
            </p:nvSpPr>
            <p:spPr>
              <a:xfrm>
                <a:off x="479886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23"/>
              <p:cNvSpPr/>
              <p:nvPr/>
            </p:nvSpPr>
            <p:spPr>
              <a:xfrm>
                <a:off x="424471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23"/>
              <p:cNvSpPr/>
              <p:nvPr/>
            </p:nvSpPr>
            <p:spPr>
              <a:xfrm>
                <a:off x="498765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3"/>
              <p:cNvSpPr/>
              <p:nvPr/>
            </p:nvSpPr>
            <p:spPr>
              <a:xfrm>
                <a:off x="569035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23"/>
              <p:cNvSpPr/>
              <p:nvPr/>
            </p:nvSpPr>
            <p:spPr>
              <a:xfrm>
                <a:off x="509386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23"/>
              <p:cNvSpPr/>
              <p:nvPr/>
            </p:nvSpPr>
            <p:spPr>
              <a:xfrm>
                <a:off x="569035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3"/>
              <p:cNvSpPr/>
              <p:nvPr/>
            </p:nvSpPr>
            <p:spPr>
              <a:xfrm>
                <a:off x="498765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23"/>
              <p:cNvSpPr/>
              <p:nvPr/>
            </p:nvSpPr>
            <p:spPr>
              <a:xfrm>
                <a:off x="498765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23"/>
              <p:cNvSpPr/>
              <p:nvPr/>
            </p:nvSpPr>
            <p:spPr>
              <a:xfrm>
                <a:off x="537091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3"/>
              <p:cNvSpPr/>
              <p:nvPr/>
            </p:nvSpPr>
            <p:spPr>
              <a:xfrm>
                <a:off x="555971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23"/>
              <p:cNvSpPr/>
              <p:nvPr/>
            </p:nvSpPr>
            <p:spPr>
              <a:xfrm>
                <a:off x="507701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23"/>
              <p:cNvSpPr/>
              <p:nvPr/>
            </p:nvSpPr>
            <p:spPr>
              <a:xfrm>
                <a:off x="541330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3"/>
              <p:cNvSpPr/>
              <p:nvPr/>
            </p:nvSpPr>
            <p:spPr>
              <a:xfrm>
                <a:off x="541330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23"/>
              <p:cNvSpPr/>
              <p:nvPr/>
            </p:nvSpPr>
            <p:spPr>
              <a:xfrm>
                <a:off x="498765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23"/>
              <p:cNvSpPr/>
              <p:nvPr/>
            </p:nvSpPr>
            <p:spPr>
              <a:xfrm>
                <a:off x="548634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3"/>
              <p:cNvSpPr/>
              <p:nvPr/>
            </p:nvSpPr>
            <p:spPr>
              <a:xfrm>
                <a:off x="513625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23"/>
              <p:cNvSpPr/>
              <p:nvPr/>
            </p:nvSpPr>
            <p:spPr>
              <a:xfrm>
                <a:off x="528257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23"/>
              <p:cNvSpPr/>
              <p:nvPr/>
            </p:nvSpPr>
            <p:spPr>
              <a:xfrm>
                <a:off x="500552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3"/>
              <p:cNvSpPr/>
              <p:nvPr/>
            </p:nvSpPr>
            <p:spPr>
              <a:xfrm>
                <a:off x="513625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23"/>
              <p:cNvSpPr/>
              <p:nvPr/>
            </p:nvSpPr>
            <p:spPr>
              <a:xfrm>
                <a:off x="564801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23"/>
              <p:cNvSpPr/>
              <p:nvPr/>
            </p:nvSpPr>
            <p:spPr>
              <a:xfrm>
                <a:off x="498765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23"/>
              <p:cNvSpPr/>
              <p:nvPr/>
            </p:nvSpPr>
            <p:spPr>
              <a:xfrm>
                <a:off x="498765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23"/>
              <p:cNvSpPr/>
              <p:nvPr/>
            </p:nvSpPr>
            <p:spPr>
              <a:xfrm>
                <a:off x="535304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23"/>
              <p:cNvSpPr/>
              <p:nvPr/>
            </p:nvSpPr>
            <p:spPr>
              <a:xfrm>
                <a:off x="563013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3"/>
              <p:cNvSpPr/>
              <p:nvPr/>
            </p:nvSpPr>
            <p:spPr>
              <a:xfrm>
                <a:off x="507599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23"/>
              <p:cNvSpPr/>
              <p:nvPr/>
            </p:nvSpPr>
            <p:spPr>
              <a:xfrm>
                <a:off x="581892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23"/>
              <p:cNvSpPr/>
              <p:nvPr/>
            </p:nvSpPr>
            <p:spPr>
              <a:xfrm>
                <a:off x="652163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3"/>
              <p:cNvSpPr/>
              <p:nvPr/>
            </p:nvSpPr>
            <p:spPr>
              <a:xfrm>
                <a:off x="592513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23"/>
              <p:cNvSpPr/>
              <p:nvPr/>
            </p:nvSpPr>
            <p:spPr>
              <a:xfrm>
                <a:off x="652163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23"/>
              <p:cNvSpPr/>
              <p:nvPr/>
            </p:nvSpPr>
            <p:spPr>
              <a:xfrm>
                <a:off x="581892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23"/>
              <p:cNvSpPr/>
              <p:nvPr/>
            </p:nvSpPr>
            <p:spPr>
              <a:xfrm>
                <a:off x="581892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23"/>
              <p:cNvSpPr/>
              <p:nvPr/>
            </p:nvSpPr>
            <p:spPr>
              <a:xfrm>
                <a:off x="620219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23"/>
              <p:cNvSpPr/>
              <p:nvPr/>
            </p:nvSpPr>
            <p:spPr>
              <a:xfrm>
                <a:off x="639099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3"/>
              <p:cNvSpPr/>
              <p:nvPr/>
            </p:nvSpPr>
            <p:spPr>
              <a:xfrm>
                <a:off x="590829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23"/>
              <p:cNvSpPr/>
              <p:nvPr/>
            </p:nvSpPr>
            <p:spPr>
              <a:xfrm>
                <a:off x="624458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23"/>
              <p:cNvSpPr/>
              <p:nvPr/>
            </p:nvSpPr>
            <p:spPr>
              <a:xfrm>
                <a:off x="624458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3"/>
              <p:cNvSpPr/>
              <p:nvPr/>
            </p:nvSpPr>
            <p:spPr>
              <a:xfrm>
                <a:off x="581892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23"/>
              <p:cNvSpPr/>
              <p:nvPr/>
            </p:nvSpPr>
            <p:spPr>
              <a:xfrm>
                <a:off x="631762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23"/>
              <p:cNvSpPr/>
              <p:nvPr/>
            </p:nvSpPr>
            <p:spPr>
              <a:xfrm>
                <a:off x="596753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3"/>
              <p:cNvSpPr/>
              <p:nvPr/>
            </p:nvSpPr>
            <p:spPr>
              <a:xfrm>
                <a:off x="611384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23"/>
              <p:cNvSpPr/>
              <p:nvPr/>
            </p:nvSpPr>
            <p:spPr>
              <a:xfrm>
                <a:off x="583679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23"/>
              <p:cNvSpPr/>
              <p:nvPr/>
            </p:nvSpPr>
            <p:spPr>
              <a:xfrm>
                <a:off x="596753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3"/>
              <p:cNvSpPr/>
              <p:nvPr/>
            </p:nvSpPr>
            <p:spPr>
              <a:xfrm>
                <a:off x="647928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23"/>
              <p:cNvSpPr/>
              <p:nvPr/>
            </p:nvSpPr>
            <p:spPr>
              <a:xfrm>
                <a:off x="581892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23"/>
              <p:cNvSpPr/>
              <p:nvPr/>
            </p:nvSpPr>
            <p:spPr>
              <a:xfrm>
                <a:off x="581892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23"/>
              <p:cNvSpPr/>
              <p:nvPr/>
            </p:nvSpPr>
            <p:spPr>
              <a:xfrm>
                <a:off x="618431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23"/>
              <p:cNvSpPr/>
              <p:nvPr/>
            </p:nvSpPr>
            <p:spPr>
              <a:xfrm>
                <a:off x="646141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23"/>
              <p:cNvSpPr/>
              <p:nvPr/>
            </p:nvSpPr>
            <p:spPr>
              <a:xfrm>
                <a:off x="590726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23"/>
              <p:cNvSpPr/>
              <p:nvPr/>
            </p:nvSpPr>
            <p:spPr>
              <a:xfrm>
                <a:off x="665020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23"/>
              <p:cNvSpPr/>
              <p:nvPr/>
            </p:nvSpPr>
            <p:spPr>
              <a:xfrm>
                <a:off x="735290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23"/>
              <p:cNvSpPr/>
              <p:nvPr/>
            </p:nvSpPr>
            <p:spPr>
              <a:xfrm>
                <a:off x="675641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23"/>
              <p:cNvSpPr/>
              <p:nvPr/>
            </p:nvSpPr>
            <p:spPr>
              <a:xfrm>
                <a:off x="735290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23"/>
              <p:cNvSpPr/>
              <p:nvPr/>
            </p:nvSpPr>
            <p:spPr>
              <a:xfrm>
                <a:off x="665020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23"/>
              <p:cNvSpPr/>
              <p:nvPr/>
            </p:nvSpPr>
            <p:spPr>
              <a:xfrm>
                <a:off x="665020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23"/>
              <p:cNvSpPr/>
              <p:nvPr/>
            </p:nvSpPr>
            <p:spPr>
              <a:xfrm>
                <a:off x="703346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23"/>
              <p:cNvSpPr/>
              <p:nvPr/>
            </p:nvSpPr>
            <p:spPr>
              <a:xfrm>
                <a:off x="722226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23"/>
              <p:cNvSpPr/>
              <p:nvPr/>
            </p:nvSpPr>
            <p:spPr>
              <a:xfrm>
                <a:off x="673956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23"/>
              <p:cNvSpPr/>
              <p:nvPr/>
            </p:nvSpPr>
            <p:spPr>
              <a:xfrm>
                <a:off x="707585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23"/>
              <p:cNvSpPr/>
              <p:nvPr/>
            </p:nvSpPr>
            <p:spPr>
              <a:xfrm>
                <a:off x="707585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23"/>
              <p:cNvSpPr/>
              <p:nvPr/>
            </p:nvSpPr>
            <p:spPr>
              <a:xfrm>
                <a:off x="665020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23"/>
              <p:cNvSpPr/>
              <p:nvPr/>
            </p:nvSpPr>
            <p:spPr>
              <a:xfrm>
                <a:off x="714889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23"/>
              <p:cNvSpPr/>
              <p:nvPr/>
            </p:nvSpPr>
            <p:spPr>
              <a:xfrm>
                <a:off x="679880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23"/>
              <p:cNvSpPr/>
              <p:nvPr/>
            </p:nvSpPr>
            <p:spPr>
              <a:xfrm>
                <a:off x="694512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23"/>
              <p:cNvSpPr/>
              <p:nvPr/>
            </p:nvSpPr>
            <p:spPr>
              <a:xfrm>
                <a:off x="666807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23"/>
              <p:cNvSpPr/>
              <p:nvPr/>
            </p:nvSpPr>
            <p:spPr>
              <a:xfrm>
                <a:off x="679880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23"/>
              <p:cNvSpPr/>
              <p:nvPr/>
            </p:nvSpPr>
            <p:spPr>
              <a:xfrm>
                <a:off x="731056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23"/>
              <p:cNvSpPr/>
              <p:nvPr/>
            </p:nvSpPr>
            <p:spPr>
              <a:xfrm>
                <a:off x="665020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23"/>
              <p:cNvSpPr/>
              <p:nvPr/>
            </p:nvSpPr>
            <p:spPr>
              <a:xfrm>
                <a:off x="665020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23"/>
              <p:cNvSpPr/>
              <p:nvPr/>
            </p:nvSpPr>
            <p:spPr>
              <a:xfrm>
                <a:off x="701559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23"/>
              <p:cNvSpPr/>
              <p:nvPr/>
            </p:nvSpPr>
            <p:spPr>
              <a:xfrm>
                <a:off x="729268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23"/>
              <p:cNvSpPr/>
              <p:nvPr/>
            </p:nvSpPr>
            <p:spPr>
              <a:xfrm>
                <a:off x="673854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23"/>
              <p:cNvSpPr/>
              <p:nvPr/>
            </p:nvSpPr>
            <p:spPr>
              <a:xfrm>
                <a:off x="748147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23"/>
              <p:cNvSpPr/>
              <p:nvPr/>
            </p:nvSpPr>
            <p:spPr>
              <a:xfrm>
                <a:off x="8184183"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23"/>
              <p:cNvSpPr/>
              <p:nvPr/>
            </p:nvSpPr>
            <p:spPr>
              <a:xfrm>
                <a:off x="7587689"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23"/>
              <p:cNvSpPr/>
              <p:nvPr/>
            </p:nvSpPr>
            <p:spPr>
              <a:xfrm>
                <a:off x="8184183"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23"/>
              <p:cNvSpPr/>
              <p:nvPr/>
            </p:nvSpPr>
            <p:spPr>
              <a:xfrm>
                <a:off x="748147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23"/>
              <p:cNvSpPr/>
              <p:nvPr/>
            </p:nvSpPr>
            <p:spPr>
              <a:xfrm>
                <a:off x="748147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23"/>
              <p:cNvSpPr/>
              <p:nvPr/>
            </p:nvSpPr>
            <p:spPr>
              <a:xfrm>
                <a:off x="786474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23"/>
              <p:cNvSpPr/>
              <p:nvPr/>
            </p:nvSpPr>
            <p:spPr>
              <a:xfrm>
                <a:off x="805354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23"/>
              <p:cNvSpPr/>
              <p:nvPr/>
            </p:nvSpPr>
            <p:spPr>
              <a:xfrm>
                <a:off x="757084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23"/>
              <p:cNvSpPr/>
              <p:nvPr/>
            </p:nvSpPr>
            <p:spPr>
              <a:xfrm>
                <a:off x="7907134"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23"/>
              <p:cNvSpPr/>
              <p:nvPr/>
            </p:nvSpPr>
            <p:spPr>
              <a:xfrm>
                <a:off x="7907134"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23"/>
              <p:cNvSpPr/>
              <p:nvPr/>
            </p:nvSpPr>
            <p:spPr>
              <a:xfrm>
                <a:off x="748147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23"/>
              <p:cNvSpPr/>
              <p:nvPr/>
            </p:nvSpPr>
            <p:spPr>
              <a:xfrm>
                <a:off x="798017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23"/>
              <p:cNvSpPr/>
              <p:nvPr/>
            </p:nvSpPr>
            <p:spPr>
              <a:xfrm>
                <a:off x="763008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23"/>
              <p:cNvSpPr/>
              <p:nvPr/>
            </p:nvSpPr>
            <p:spPr>
              <a:xfrm>
                <a:off x="777639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23"/>
              <p:cNvSpPr/>
              <p:nvPr/>
            </p:nvSpPr>
            <p:spPr>
              <a:xfrm>
                <a:off x="749934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23"/>
              <p:cNvSpPr/>
              <p:nvPr/>
            </p:nvSpPr>
            <p:spPr>
              <a:xfrm>
                <a:off x="763008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23"/>
              <p:cNvSpPr/>
              <p:nvPr/>
            </p:nvSpPr>
            <p:spPr>
              <a:xfrm>
                <a:off x="814183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23"/>
              <p:cNvSpPr/>
              <p:nvPr/>
            </p:nvSpPr>
            <p:spPr>
              <a:xfrm>
                <a:off x="748147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3"/>
              <p:cNvSpPr/>
              <p:nvPr/>
            </p:nvSpPr>
            <p:spPr>
              <a:xfrm>
                <a:off x="748147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23"/>
              <p:cNvSpPr/>
              <p:nvPr/>
            </p:nvSpPr>
            <p:spPr>
              <a:xfrm>
                <a:off x="7846867"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23"/>
              <p:cNvSpPr/>
              <p:nvPr/>
            </p:nvSpPr>
            <p:spPr>
              <a:xfrm>
                <a:off x="8123963"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23"/>
              <p:cNvSpPr/>
              <p:nvPr/>
            </p:nvSpPr>
            <p:spPr>
              <a:xfrm>
                <a:off x="7569818"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23"/>
              <p:cNvSpPr/>
              <p:nvPr/>
            </p:nvSpPr>
            <p:spPr>
              <a:xfrm>
                <a:off x="831275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23"/>
              <p:cNvSpPr/>
              <p:nvPr/>
            </p:nvSpPr>
            <p:spPr>
              <a:xfrm>
                <a:off x="9015458"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23"/>
              <p:cNvSpPr/>
              <p:nvPr/>
            </p:nvSpPr>
            <p:spPr>
              <a:xfrm>
                <a:off x="8418964"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23"/>
              <p:cNvSpPr/>
              <p:nvPr/>
            </p:nvSpPr>
            <p:spPr>
              <a:xfrm>
                <a:off x="9015458"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23"/>
              <p:cNvSpPr/>
              <p:nvPr/>
            </p:nvSpPr>
            <p:spPr>
              <a:xfrm>
                <a:off x="831275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23"/>
              <p:cNvSpPr/>
              <p:nvPr/>
            </p:nvSpPr>
            <p:spPr>
              <a:xfrm>
                <a:off x="831275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23"/>
              <p:cNvSpPr/>
              <p:nvPr/>
            </p:nvSpPr>
            <p:spPr>
              <a:xfrm>
                <a:off x="869601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23"/>
              <p:cNvSpPr/>
              <p:nvPr/>
            </p:nvSpPr>
            <p:spPr>
              <a:xfrm>
                <a:off x="888481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23"/>
              <p:cNvSpPr/>
              <p:nvPr/>
            </p:nvSpPr>
            <p:spPr>
              <a:xfrm>
                <a:off x="8402120"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23"/>
              <p:cNvSpPr/>
              <p:nvPr/>
            </p:nvSpPr>
            <p:spPr>
              <a:xfrm>
                <a:off x="8738409"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23"/>
              <p:cNvSpPr/>
              <p:nvPr/>
            </p:nvSpPr>
            <p:spPr>
              <a:xfrm>
                <a:off x="8738409"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23"/>
              <p:cNvSpPr/>
              <p:nvPr/>
            </p:nvSpPr>
            <p:spPr>
              <a:xfrm>
                <a:off x="831275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23"/>
              <p:cNvSpPr/>
              <p:nvPr/>
            </p:nvSpPr>
            <p:spPr>
              <a:xfrm>
                <a:off x="8811450"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23"/>
              <p:cNvSpPr/>
              <p:nvPr/>
            </p:nvSpPr>
            <p:spPr>
              <a:xfrm>
                <a:off x="8461360"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23"/>
              <p:cNvSpPr/>
              <p:nvPr/>
            </p:nvSpPr>
            <p:spPr>
              <a:xfrm>
                <a:off x="8607675"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23"/>
              <p:cNvSpPr/>
              <p:nvPr/>
            </p:nvSpPr>
            <p:spPr>
              <a:xfrm>
                <a:off x="833062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23"/>
              <p:cNvSpPr/>
              <p:nvPr/>
            </p:nvSpPr>
            <p:spPr>
              <a:xfrm>
                <a:off x="8461360"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23"/>
              <p:cNvSpPr/>
              <p:nvPr/>
            </p:nvSpPr>
            <p:spPr>
              <a:xfrm>
                <a:off x="897311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23"/>
              <p:cNvSpPr/>
              <p:nvPr/>
            </p:nvSpPr>
            <p:spPr>
              <a:xfrm>
                <a:off x="831275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23"/>
              <p:cNvSpPr/>
              <p:nvPr/>
            </p:nvSpPr>
            <p:spPr>
              <a:xfrm>
                <a:off x="831275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23"/>
              <p:cNvSpPr/>
              <p:nvPr/>
            </p:nvSpPr>
            <p:spPr>
              <a:xfrm>
                <a:off x="8678142"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23"/>
              <p:cNvSpPr/>
              <p:nvPr/>
            </p:nvSpPr>
            <p:spPr>
              <a:xfrm>
                <a:off x="8955238"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23"/>
              <p:cNvSpPr/>
              <p:nvPr/>
            </p:nvSpPr>
            <p:spPr>
              <a:xfrm>
                <a:off x="8401093"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64" name="Google Shape;2764;p23"/>
            <p:cNvSpPr/>
            <p:nvPr/>
          </p:nvSpPr>
          <p:spPr>
            <a:xfrm flipH="1" rot="10800000">
              <a:off x="-27800" y="4473088"/>
              <a:ext cx="9180600" cy="5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65" name="Shape 2765"/>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2766" name="Shape 2766"/>
        <p:cNvGrpSpPr/>
        <p:nvPr/>
      </p:nvGrpSpPr>
      <p:grpSpPr>
        <a:xfrm>
          <a:off x="0" y="0"/>
          <a:ext cx="0" cy="0"/>
          <a:chOff x="0" y="0"/>
          <a:chExt cx="0" cy="0"/>
        </a:xfrm>
      </p:grpSpPr>
      <p:sp>
        <p:nvSpPr>
          <p:cNvPr id="2767" name="Google Shape;2767;p25"/>
          <p:cNvSpPr/>
          <p:nvPr/>
        </p:nvSpPr>
        <p:spPr>
          <a:xfrm>
            <a:off x="731275" y="-1750"/>
            <a:ext cx="4233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8" name="Google Shape;2768;p25"/>
          <p:cNvGrpSpPr/>
          <p:nvPr/>
        </p:nvGrpSpPr>
        <p:grpSpPr>
          <a:xfrm>
            <a:off x="0" y="-50"/>
            <a:ext cx="725500" cy="5143600"/>
            <a:chOff x="0" y="0"/>
            <a:chExt cx="725500" cy="5143600"/>
          </a:xfrm>
        </p:grpSpPr>
        <p:sp>
          <p:nvSpPr>
            <p:cNvPr id="2769" name="Google Shape;2769;p25"/>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70" name="Google Shape;2770;p25"/>
            <p:cNvGrpSpPr/>
            <p:nvPr/>
          </p:nvGrpSpPr>
          <p:grpSpPr>
            <a:xfrm>
              <a:off x="0" y="0"/>
              <a:ext cx="668044" cy="5143272"/>
              <a:chOff x="-1" y="4694"/>
              <a:chExt cx="667510" cy="5136594"/>
            </a:xfrm>
          </p:grpSpPr>
          <p:sp>
            <p:nvSpPr>
              <p:cNvPr id="2771" name="Google Shape;2771;p25"/>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25"/>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25"/>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25"/>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25"/>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25"/>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25"/>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25"/>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25"/>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25"/>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25"/>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25"/>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25"/>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25"/>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25"/>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25"/>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25"/>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25"/>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25"/>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25"/>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25"/>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25"/>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25"/>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25"/>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25"/>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25"/>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25"/>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25"/>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25"/>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25"/>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25"/>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25"/>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25"/>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25"/>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25"/>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25"/>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25"/>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25"/>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25"/>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25"/>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25"/>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25"/>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25"/>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25"/>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25"/>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25"/>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25"/>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25"/>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25"/>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25"/>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25"/>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25"/>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25"/>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25"/>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25"/>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25"/>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25"/>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25"/>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25"/>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25"/>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25"/>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25"/>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25"/>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25"/>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25"/>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25"/>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25"/>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25"/>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25"/>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25"/>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25"/>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25"/>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25"/>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25"/>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25"/>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25"/>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25"/>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25"/>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25"/>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25"/>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25"/>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25"/>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25"/>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25"/>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25"/>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25"/>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25"/>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25"/>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25"/>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25"/>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25"/>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25"/>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25"/>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25"/>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25"/>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25"/>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25"/>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25"/>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25"/>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25"/>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25"/>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25"/>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25"/>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25"/>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25"/>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25"/>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25"/>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25"/>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25"/>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25"/>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25"/>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25"/>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25"/>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25"/>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25"/>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25"/>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25"/>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25"/>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25"/>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25"/>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25"/>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25"/>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25"/>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25"/>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25"/>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25"/>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25"/>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25"/>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25"/>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25"/>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25"/>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25"/>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25"/>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25"/>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25"/>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25"/>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25"/>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25"/>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09" name="Google Shape;2909;p25"/>
          <p:cNvGrpSpPr/>
          <p:nvPr/>
        </p:nvGrpSpPr>
        <p:grpSpPr>
          <a:xfrm flipH="1">
            <a:off x="8430775" y="-2325"/>
            <a:ext cx="725500" cy="5143600"/>
            <a:chOff x="0" y="0"/>
            <a:chExt cx="725500" cy="5143600"/>
          </a:xfrm>
        </p:grpSpPr>
        <p:sp>
          <p:nvSpPr>
            <p:cNvPr id="2910" name="Google Shape;2910;p25"/>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11" name="Google Shape;2911;p25"/>
            <p:cNvGrpSpPr/>
            <p:nvPr/>
          </p:nvGrpSpPr>
          <p:grpSpPr>
            <a:xfrm>
              <a:off x="0" y="0"/>
              <a:ext cx="668044" cy="5143272"/>
              <a:chOff x="-1" y="4694"/>
              <a:chExt cx="667510" cy="5136594"/>
            </a:xfrm>
          </p:grpSpPr>
          <p:sp>
            <p:nvSpPr>
              <p:cNvPr id="2912" name="Google Shape;2912;p25"/>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25"/>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25"/>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25"/>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25"/>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25"/>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25"/>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25"/>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25"/>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25"/>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25"/>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25"/>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25"/>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25"/>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25"/>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25"/>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25"/>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25"/>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25"/>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25"/>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25"/>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25"/>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25"/>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25"/>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25"/>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25"/>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25"/>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25"/>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25"/>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25"/>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25"/>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25"/>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25"/>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25"/>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25"/>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25"/>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25"/>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25"/>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25"/>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25"/>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25"/>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25"/>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25"/>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25"/>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25"/>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25"/>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25"/>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25"/>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25"/>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25"/>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25"/>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25"/>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25"/>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25"/>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25"/>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25"/>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25"/>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25"/>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25"/>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25"/>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25"/>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25"/>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25"/>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25"/>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25"/>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25"/>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25"/>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25"/>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25"/>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25"/>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25"/>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25"/>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25"/>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25"/>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25"/>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25"/>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25"/>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25"/>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25"/>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25"/>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25"/>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25"/>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25"/>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25"/>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25"/>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25"/>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25"/>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25"/>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25"/>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25"/>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25"/>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25"/>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25"/>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25"/>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25"/>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25"/>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25"/>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25"/>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25"/>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25"/>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25"/>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25"/>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25"/>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25"/>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25"/>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25"/>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25"/>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25"/>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25"/>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1" name="Google Shape;3021;p25"/>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25"/>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25"/>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25"/>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25"/>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25"/>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25"/>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25"/>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25"/>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25"/>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25"/>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25"/>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25"/>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25"/>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25"/>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25"/>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25"/>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25"/>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25"/>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25"/>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25"/>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25"/>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25"/>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25"/>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25"/>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25"/>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25"/>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25"/>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25"/>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050" name="Google Shape;3050;p25"/>
          <p:cNvSpPr txBox="1"/>
          <p:nvPr>
            <p:ph type="ctrTitle"/>
          </p:nvPr>
        </p:nvSpPr>
        <p:spPr>
          <a:xfrm>
            <a:off x="945175" y="412150"/>
            <a:ext cx="4019100" cy="5289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solidFill>
                  <a:schemeClr val="lt1"/>
                </a:solidFill>
                <a:latin typeface="Cinzel"/>
                <a:ea typeface="Cinzel"/>
                <a:cs typeface="Cinzel"/>
                <a:sym typeface="Cinze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051" name="Google Shape;3051;p25"/>
          <p:cNvSpPr txBox="1"/>
          <p:nvPr>
            <p:ph idx="2" type="ctrTitle"/>
          </p:nvPr>
        </p:nvSpPr>
        <p:spPr>
          <a:xfrm>
            <a:off x="1633850" y="1432625"/>
            <a:ext cx="3178500" cy="411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000"/>
              <a:buNone/>
              <a:defRPr sz="2000">
                <a:solidFill>
                  <a:schemeClr val="lt1"/>
                </a:solidFill>
                <a:latin typeface="Cinzel"/>
                <a:ea typeface="Cinzel"/>
                <a:cs typeface="Cinzel"/>
                <a:sym typeface="Cinzel"/>
              </a:defRPr>
            </a:lvl1pPr>
            <a:lvl2pPr lvl="1"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2pPr>
            <a:lvl3pPr lvl="2"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3pPr>
            <a:lvl4pPr lvl="3"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4pPr>
            <a:lvl5pPr lvl="4"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5pPr>
            <a:lvl6pPr lvl="5"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6pPr>
            <a:lvl7pPr lvl="6"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7pPr>
            <a:lvl8pPr lvl="7"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8pPr>
            <a:lvl9pPr lvl="8"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9pPr>
          </a:lstStyle>
          <a:p/>
        </p:txBody>
      </p:sp>
      <p:sp>
        <p:nvSpPr>
          <p:cNvPr id="3052" name="Google Shape;3052;p25"/>
          <p:cNvSpPr txBox="1"/>
          <p:nvPr>
            <p:ph idx="1" type="subTitle"/>
          </p:nvPr>
        </p:nvSpPr>
        <p:spPr>
          <a:xfrm>
            <a:off x="1633847" y="1847375"/>
            <a:ext cx="2638200" cy="48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lt1"/>
              </a:buClr>
              <a:buSzPts val="1400"/>
              <a:buNone/>
              <a:defRPr>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3053" name="Google Shape;3053;p25"/>
          <p:cNvSpPr txBox="1"/>
          <p:nvPr>
            <p:ph hasCustomPrompt="1" idx="3" type="title"/>
          </p:nvPr>
        </p:nvSpPr>
        <p:spPr>
          <a:xfrm>
            <a:off x="864646" y="1432625"/>
            <a:ext cx="8601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500">
                <a:solidFill>
                  <a:schemeClr val="lt1"/>
                </a:solidFill>
                <a:latin typeface="Cinzel"/>
                <a:ea typeface="Cinzel"/>
                <a:cs typeface="Cinzel"/>
                <a:sym typeface="Cinzel"/>
              </a:defRPr>
            </a:lvl1pPr>
            <a:lvl2pPr lvl="1"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054" name="Google Shape;3054;p25"/>
          <p:cNvSpPr txBox="1"/>
          <p:nvPr>
            <p:ph idx="4" type="ctrTitle"/>
          </p:nvPr>
        </p:nvSpPr>
        <p:spPr>
          <a:xfrm>
            <a:off x="1633850" y="2567857"/>
            <a:ext cx="3182100" cy="411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000"/>
              <a:buNone/>
              <a:defRPr sz="2000">
                <a:solidFill>
                  <a:schemeClr val="lt1"/>
                </a:solidFill>
              </a:defRPr>
            </a:lvl1pPr>
            <a:lvl2pPr lvl="1"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2pPr>
            <a:lvl3pPr lvl="2"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3pPr>
            <a:lvl4pPr lvl="3"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4pPr>
            <a:lvl5pPr lvl="4"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5pPr>
            <a:lvl6pPr lvl="5"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6pPr>
            <a:lvl7pPr lvl="6"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7pPr>
            <a:lvl8pPr lvl="7"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8pPr>
            <a:lvl9pPr lvl="8"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9pPr>
          </a:lstStyle>
          <a:p/>
        </p:txBody>
      </p:sp>
      <p:sp>
        <p:nvSpPr>
          <p:cNvPr id="3055" name="Google Shape;3055;p25"/>
          <p:cNvSpPr txBox="1"/>
          <p:nvPr>
            <p:ph idx="5" type="subTitle"/>
          </p:nvPr>
        </p:nvSpPr>
        <p:spPr>
          <a:xfrm>
            <a:off x="1633850" y="2984889"/>
            <a:ext cx="2642700" cy="48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lt1"/>
              </a:buClr>
              <a:buSzPts val="1400"/>
              <a:buNone/>
              <a:defRPr>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3056" name="Google Shape;3056;p25"/>
          <p:cNvSpPr txBox="1"/>
          <p:nvPr>
            <p:ph hasCustomPrompt="1" idx="6" type="title"/>
          </p:nvPr>
        </p:nvSpPr>
        <p:spPr>
          <a:xfrm>
            <a:off x="863376" y="2567857"/>
            <a:ext cx="8616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500">
                <a:solidFill>
                  <a:schemeClr val="lt1"/>
                </a:solidFill>
              </a:defRPr>
            </a:lvl1pPr>
            <a:lvl2pPr lvl="1"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057" name="Google Shape;3057;p25"/>
          <p:cNvSpPr txBox="1"/>
          <p:nvPr>
            <p:ph idx="7" type="ctrTitle"/>
          </p:nvPr>
        </p:nvSpPr>
        <p:spPr>
          <a:xfrm>
            <a:off x="1633850" y="3692827"/>
            <a:ext cx="3182100" cy="411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000"/>
              <a:buNone/>
              <a:defRPr sz="2000">
                <a:solidFill>
                  <a:schemeClr val="lt1"/>
                </a:solidFill>
              </a:defRPr>
            </a:lvl1pPr>
            <a:lvl2pPr lvl="1"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2pPr>
            <a:lvl3pPr lvl="2"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3pPr>
            <a:lvl4pPr lvl="3"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4pPr>
            <a:lvl5pPr lvl="4"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5pPr>
            <a:lvl6pPr lvl="5"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6pPr>
            <a:lvl7pPr lvl="6"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7pPr>
            <a:lvl8pPr lvl="7"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8pPr>
            <a:lvl9pPr lvl="8" rtl="0">
              <a:spcBef>
                <a:spcPts val="0"/>
              </a:spcBef>
              <a:spcAft>
                <a:spcPts val="0"/>
              </a:spcAft>
              <a:buClr>
                <a:schemeClr val="lt1"/>
              </a:buClr>
              <a:buSzPts val="2000"/>
              <a:buFont typeface="Cinzel"/>
              <a:buNone/>
              <a:defRPr sz="2000">
                <a:solidFill>
                  <a:schemeClr val="lt1"/>
                </a:solidFill>
                <a:latin typeface="Cinzel"/>
                <a:ea typeface="Cinzel"/>
                <a:cs typeface="Cinzel"/>
                <a:sym typeface="Cinzel"/>
              </a:defRPr>
            </a:lvl9pPr>
          </a:lstStyle>
          <a:p/>
        </p:txBody>
      </p:sp>
      <p:sp>
        <p:nvSpPr>
          <p:cNvPr id="3058" name="Google Shape;3058;p25"/>
          <p:cNvSpPr txBox="1"/>
          <p:nvPr>
            <p:ph idx="8" type="subTitle"/>
          </p:nvPr>
        </p:nvSpPr>
        <p:spPr>
          <a:xfrm>
            <a:off x="1633850" y="4109864"/>
            <a:ext cx="2642700" cy="48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lt1"/>
              </a:buClr>
              <a:buSzPts val="1400"/>
              <a:buNone/>
              <a:defRPr>
                <a:solidFill>
                  <a:schemeClr val="lt1"/>
                </a:solidFill>
              </a:defRPr>
            </a:lvl1pPr>
            <a:lvl2pPr lvl="1" rtl="0">
              <a:lnSpc>
                <a:spcPct val="100000"/>
              </a:lnSpc>
              <a:spcBef>
                <a:spcPts val="0"/>
              </a:spcBef>
              <a:spcAft>
                <a:spcPts val="0"/>
              </a:spcAft>
              <a:buClr>
                <a:schemeClr val="lt1"/>
              </a:buClr>
              <a:buSzPts val="1400"/>
              <a:buNone/>
              <a:defRPr>
                <a:solidFill>
                  <a:schemeClr val="lt1"/>
                </a:solidFill>
              </a:defRPr>
            </a:lvl2pPr>
            <a:lvl3pPr lvl="2" rtl="0">
              <a:lnSpc>
                <a:spcPct val="100000"/>
              </a:lnSpc>
              <a:spcBef>
                <a:spcPts val="0"/>
              </a:spcBef>
              <a:spcAft>
                <a:spcPts val="0"/>
              </a:spcAft>
              <a:buClr>
                <a:schemeClr val="lt1"/>
              </a:buClr>
              <a:buSzPts val="1400"/>
              <a:buNone/>
              <a:defRPr>
                <a:solidFill>
                  <a:schemeClr val="lt1"/>
                </a:solidFill>
              </a:defRPr>
            </a:lvl3pPr>
            <a:lvl4pPr lvl="3" rtl="0">
              <a:lnSpc>
                <a:spcPct val="100000"/>
              </a:lnSpc>
              <a:spcBef>
                <a:spcPts val="0"/>
              </a:spcBef>
              <a:spcAft>
                <a:spcPts val="0"/>
              </a:spcAft>
              <a:buClr>
                <a:schemeClr val="lt1"/>
              </a:buClr>
              <a:buSzPts val="1400"/>
              <a:buNone/>
              <a:defRPr>
                <a:solidFill>
                  <a:schemeClr val="lt1"/>
                </a:solidFill>
              </a:defRPr>
            </a:lvl4pPr>
            <a:lvl5pPr lvl="4" rtl="0">
              <a:lnSpc>
                <a:spcPct val="100000"/>
              </a:lnSpc>
              <a:spcBef>
                <a:spcPts val="0"/>
              </a:spcBef>
              <a:spcAft>
                <a:spcPts val="0"/>
              </a:spcAft>
              <a:buClr>
                <a:schemeClr val="lt1"/>
              </a:buClr>
              <a:buSzPts val="1400"/>
              <a:buNone/>
              <a:defRPr>
                <a:solidFill>
                  <a:schemeClr val="lt1"/>
                </a:solidFill>
              </a:defRPr>
            </a:lvl5pPr>
            <a:lvl6pPr lvl="5" rtl="0">
              <a:lnSpc>
                <a:spcPct val="100000"/>
              </a:lnSpc>
              <a:spcBef>
                <a:spcPts val="0"/>
              </a:spcBef>
              <a:spcAft>
                <a:spcPts val="0"/>
              </a:spcAft>
              <a:buClr>
                <a:schemeClr val="lt1"/>
              </a:buClr>
              <a:buSzPts val="1400"/>
              <a:buNone/>
              <a:defRPr>
                <a:solidFill>
                  <a:schemeClr val="lt1"/>
                </a:solidFill>
              </a:defRPr>
            </a:lvl6pPr>
            <a:lvl7pPr lvl="6" rtl="0">
              <a:lnSpc>
                <a:spcPct val="100000"/>
              </a:lnSpc>
              <a:spcBef>
                <a:spcPts val="0"/>
              </a:spcBef>
              <a:spcAft>
                <a:spcPts val="0"/>
              </a:spcAft>
              <a:buClr>
                <a:schemeClr val="lt1"/>
              </a:buClr>
              <a:buSzPts val="1400"/>
              <a:buNone/>
              <a:defRPr>
                <a:solidFill>
                  <a:schemeClr val="lt1"/>
                </a:solidFill>
              </a:defRPr>
            </a:lvl7pPr>
            <a:lvl8pPr lvl="7" rtl="0">
              <a:lnSpc>
                <a:spcPct val="100000"/>
              </a:lnSpc>
              <a:spcBef>
                <a:spcPts val="0"/>
              </a:spcBef>
              <a:spcAft>
                <a:spcPts val="0"/>
              </a:spcAft>
              <a:buClr>
                <a:schemeClr val="lt1"/>
              </a:buClr>
              <a:buSzPts val="1400"/>
              <a:buNone/>
              <a:defRPr>
                <a:solidFill>
                  <a:schemeClr val="lt1"/>
                </a:solidFill>
              </a:defRPr>
            </a:lvl8pPr>
            <a:lvl9pPr lvl="8" rtl="0">
              <a:lnSpc>
                <a:spcPct val="100000"/>
              </a:lnSpc>
              <a:spcBef>
                <a:spcPts val="0"/>
              </a:spcBef>
              <a:spcAft>
                <a:spcPts val="0"/>
              </a:spcAft>
              <a:buClr>
                <a:schemeClr val="lt1"/>
              </a:buClr>
              <a:buSzPts val="1400"/>
              <a:buNone/>
              <a:defRPr>
                <a:solidFill>
                  <a:schemeClr val="lt1"/>
                </a:solidFill>
              </a:defRPr>
            </a:lvl9pPr>
          </a:lstStyle>
          <a:p/>
        </p:txBody>
      </p:sp>
      <p:sp>
        <p:nvSpPr>
          <p:cNvPr id="3059" name="Google Shape;3059;p25"/>
          <p:cNvSpPr txBox="1"/>
          <p:nvPr>
            <p:ph hasCustomPrompt="1" idx="9" type="title"/>
          </p:nvPr>
        </p:nvSpPr>
        <p:spPr>
          <a:xfrm>
            <a:off x="863376" y="3692827"/>
            <a:ext cx="8616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500">
                <a:solidFill>
                  <a:schemeClr val="lt1"/>
                </a:solidFill>
              </a:defRPr>
            </a:lvl1pPr>
            <a:lvl2pPr lvl="1"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060" name="Google Shape;3060;p25"/>
          <p:cNvSpPr txBox="1"/>
          <p:nvPr>
            <p:ph idx="13" type="ctrTitle"/>
          </p:nvPr>
        </p:nvSpPr>
        <p:spPr>
          <a:xfrm>
            <a:off x="5822350" y="1432625"/>
            <a:ext cx="2743200" cy="411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Font typeface="Cinzel"/>
              <a:buNone/>
              <a:defRPr sz="2000">
                <a:latin typeface="Cinzel"/>
                <a:ea typeface="Cinzel"/>
                <a:cs typeface="Cinzel"/>
                <a:sym typeface="Cinzel"/>
              </a:defRPr>
            </a:lvl2pPr>
            <a:lvl3pPr lvl="2" rtl="0">
              <a:spcBef>
                <a:spcPts val="0"/>
              </a:spcBef>
              <a:spcAft>
                <a:spcPts val="0"/>
              </a:spcAft>
              <a:buSzPts val="2000"/>
              <a:buFont typeface="Cinzel"/>
              <a:buNone/>
              <a:defRPr sz="2000">
                <a:latin typeface="Cinzel"/>
                <a:ea typeface="Cinzel"/>
                <a:cs typeface="Cinzel"/>
                <a:sym typeface="Cinzel"/>
              </a:defRPr>
            </a:lvl3pPr>
            <a:lvl4pPr lvl="3" rtl="0">
              <a:spcBef>
                <a:spcPts val="0"/>
              </a:spcBef>
              <a:spcAft>
                <a:spcPts val="0"/>
              </a:spcAft>
              <a:buSzPts val="2000"/>
              <a:buFont typeface="Cinzel"/>
              <a:buNone/>
              <a:defRPr sz="2000">
                <a:latin typeface="Cinzel"/>
                <a:ea typeface="Cinzel"/>
                <a:cs typeface="Cinzel"/>
                <a:sym typeface="Cinzel"/>
              </a:defRPr>
            </a:lvl4pPr>
            <a:lvl5pPr lvl="4" rtl="0">
              <a:spcBef>
                <a:spcPts val="0"/>
              </a:spcBef>
              <a:spcAft>
                <a:spcPts val="0"/>
              </a:spcAft>
              <a:buSzPts val="2000"/>
              <a:buFont typeface="Cinzel"/>
              <a:buNone/>
              <a:defRPr sz="2000">
                <a:latin typeface="Cinzel"/>
                <a:ea typeface="Cinzel"/>
                <a:cs typeface="Cinzel"/>
                <a:sym typeface="Cinzel"/>
              </a:defRPr>
            </a:lvl5pPr>
            <a:lvl6pPr lvl="5" rtl="0">
              <a:spcBef>
                <a:spcPts val="0"/>
              </a:spcBef>
              <a:spcAft>
                <a:spcPts val="0"/>
              </a:spcAft>
              <a:buSzPts val="2000"/>
              <a:buFont typeface="Cinzel"/>
              <a:buNone/>
              <a:defRPr sz="2000">
                <a:latin typeface="Cinzel"/>
                <a:ea typeface="Cinzel"/>
                <a:cs typeface="Cinzel"/>
                <a:sym typeface="Cinzel"/>
              </a:defRPr>
            </a:lvl6pPr>
            <a:lvl7pPr lvl="6" rtl="0">
              <a:spcBef>
                <a:spcPts val="0"/>
              </a:spcBef>
              <a:spcAft>
                <a:spcPts val="0"/>
              </a:spcAft>
              <a:buSzPts val="2000"/>
              <a:buFont typeface="Cinzel"/>
              <a:buNone/>
              <a:defRPr sz="2000">
                <a:latin typeface="Cinzel"/>
                <a:ea typeface="Cinzel"/>
                <a:cs typeface="Cinzel"/>
                <a:sym typeface="Cinzel"/>
              </a:defRPr>
            </a:lvl7pPr>
            <a:lvl8pPr lvl="7" rtl="0">
              <a:spcBef>
                <a:spcPts val="0"/>
              </a:spcBef>
              <a:spcAft>
                <a:spcPts val="0"/>
              </a:spcAft>
              <a:buSzPts val="2000"/>
              <a:buFont typeface="Cinzel"/>
              <a:buNone/>
              <a:defRPr sz="2000">
                <a:latin typeface="Cinzel"/>
                <a:ea typeface="Cinzel"/>
                <a:cs typeface="Cinzel"/>
                <a:sym typeface="Cinzel"/>
              </a:defRPr>
            </a:lvl8pPr>
            <a:lvl9pPr lvl="8" rtl="0">
              <a:spcBef>
                <a:spcPts val="0"/>
              </a:spcBef>
              <a:spcAft>
                <a:spcPts val="0"/>
              </a:spcAft>
              <a:buSzPts val="2000"/>
              <a:buFont typeface="Cinzel"/>
              <a:buNone/>
              <a:defRPr sz="2000">
                <a:latin typeface="Cinzel"/>
                <a:ea typeface="Cinzel"/>
                <a:cs typeface="Cinzel"/>
                <a:sym typeface="Cinzel"/>
              </a:defRPr>
            </a:lvl9pPr>
          </a:lstStyle>
          <a:p/>
        </p:txBody>
      </p:sp>
      <p:sp>
        <p:nvSpPr>
          <p:cNvPr id="3061" name="Google Shape;3061;p25"/>
          <p:cNvSpPr txBox="1"/>
          <p:nvPr>
            <p:ph idx="14" type="subTitle"/>
          </p:nvPr>
        </p:nvSpPr>
        <p:spPr>
          <a:xfrm>
            <a:off x="5822350" y="1859925"/>
            <a:ext cx="2415900" cy="48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062" name="Google Shape;3062;p25"/>
          <p:cNvSpPr txBox="1"/>
          <p:nvPr>
            <p:ph hasCustomPrompt="1" idx="15" type="title"/>
          </p:nvPr>
        </p:nvSpPr>
        <p:spPr>
          <a:xfrm>
            <a:off x="5024430" y="1432625"/>
            <a:ext cx="859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5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063" name="Google Shape;3063;p25"/>
          <p:cNvSpPr txBox="1"/>
          <p:nvPr>
            <p:ph idx="16" type="ctrTitle"/>
          </p:nvPr>
        </p:nvSpPr>
        <p:spPr>
          <a:xfrm>
            <a:off x="5822350" y="2567857"/>
            <a:ext cx="2481300" cy="411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Font typeface="Cinzel"/>
              <a:buNone/>
              <a:defRPr sz="2000">
                <a:latin typeface="Cinzel"/>
                <a:ea typeface="Cinzel"/>
                <a:cs typeface="Cinzel"/>
                <a:sym typeface="Cinzel"/>
              </a:defRPr>
            </a:lvl2pPr>
            <a:lvl3pPr lvl="2" rtl="0">
              <a:spcBef>
                <a:spcPts val="0"/>
              </a:spcBef>
              <a:spcAft>
                <a:spcPts val="0"/>
              </a:spcAft>
              <a:buSzPts val="2000"/>
              <a:buFont typeface="Cinzel"/>
              <a:buNone/>
              <a:defRPr sz="2000">
                <a:latin typeface="Cinzel"/>
                <a:ea typeface="Cinzel"/>
                <a:cs typeface="Cinzel"/>
                <a:sym typeface="Cinzel"/>
              </a:defRPr>
            </a:lvl3pPr>
            <a:lvl4pPr lvl="3" rtl="0">
              <a:spcBef>
                <a:spcPts val="0"/>
              </a:spcBef>
              <a:spcAft>
                <a:spcPts val="0"/>
              </a:spcAft>
              <a:buSzPts val="2000"/>
              <a:buFont typeface="Cinzel"/>
              <a:buNone/>
              <a:defRPr sz="2000">
                <a:latin typeface="Cinzel"/>
                <a:ea typeface="Cinzel"/>
                <a:cs typeface="Cinzel"/>
                <a:sym typeface="Cinzel"/>
              </a:defRPr>
            </a:lvl4pPr>
            <a:lvl5pPr lvl="4" rtl="0">
              <a:spcBef>
                <a:spcPts val="0"/>
              </a:spcBef>
              <a:spcAft>
                <a:spcPts val="0"/>
              </a:spcAft>
              <a:buSzPts val="2000"/>
              <a:buFont typeface="Cinzel"/>
              <a:buNone/>
              <a:defRPr sz="2000">
                <a:latin typeface="Cinzel"/>
                <a:ea typeface="Cinzel"/>
                <a:cs typeface="Cinzel"/>
                <a:sym typeface="Cinzel"/>
              </a:defRPr>
            </a:lvl5pPr>
            <a:lvl6pPr lvl="5" rtl="0">
              <a:spcBef>
                <a:spcPts val="0"/>
              </a:spcBef>
              <a:spcAft>
                <a:spcPts val="0"/>
              </a:spcAft>
              <a:buSzPts val="2000"/>
              <a:buFont typeface="Cinzel"/>
              <a:buNone/>
              <a:defRPr sz="2000">
                <a:latin typeface="Cinzel"/>
                <a:ea typeface="Cinzel"/>
                <a:cs typeface="Cinzel"/>
                <a:sym typeface="Cinzel"/>
              </a:defRPr>
            </a:lvl6pPr>
            <a:lvl7pPr lvl="6" rtl="0">
              <a:spcBef>
                <a:spcPts val="0"/>
              </a:spcBef>
              <a:spcAft>
                <a:spcPts val="0"/>
              </a:spcAft>
              <a:buSzPts val="2000"/>
              <a:buFont typeface="Cinzel"/>
              <a:buNone/>
              <a:defRPr sz="2000">
                <a:latin typeface="Cinzel"/>
                <a:ea typeface="Cinzel"/>
                <a:cs typeface="Cinzel"/>
                <a:sym typeface="Cinzel"/>
              </a:defRPr>
            </a:lvl7pPr>
            <a:lvl8pPr lvl="7" rtl="0">
              <a:spcBef>
                <a:spcPts val="0"/>
              </a:spcBef>
              <a:spcAft>
                <a:spcPts val="0"/>
              </a:spcAft>
              <a:buSzPts val="2000"/>
              <a:buFont typeface="Cinzel"/>
              <a:buNone/>
              <a:defRPr sz="2000">
                <a:latin typeface="Cinzel"/>
                <a:ea typeface="Cinzel"/>
                <a:cs typeface="Cinzel"/>
                <a:sym typeface="Cinzel"/>
              </a:defRPr>
            </a:lvl8pPr>
            <a:lvl9pPr lvl="8" rtl="0">
              <a:spcBef>
                <a:spcPts val="0"/>
              </a:spcBef>
              <a:spcAft>
                <a:spcPts val="0"/>
              </a:spcAft>
              <a:buSzPts val="2000"/>
              <a:buFont typeface="Cinzel"/>
              <a:buNone/>
              <a:defRPr sz="2000">
                <a:latin typeface="Cinzel"/>
                <a:ea typeface="Cinzel"/>
                <a:cs typeface="Cinzel"/>
                <a:sym typeface="Cinzel"/>
              </a:defRPr>
            </a:lvl9pPr>
          </a:lstStyle>
          <a:p/>
        </p:txBody>
      </p:sp>
      <p:sp>
        <p:nvSpPr>
          <p:cNvPr id="3064" name="Google Shape;3064;p25"/>
          <p:cNvSpPr txBox="1"/>
          <p:nvPr>
            <p:ph idx="17" type="subTitle"/>
          </p:nvPr>
        </p:nvSpPr>
        <p:spPr>
          <a:xfrm>
            <a:off x="5822350" y="2984889"/>
            <a:ext cx="2415900" cy="48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065" name="Google Shape;3065;p25"/>
          <p:cNvSpPr txBox="1"/>
          <p:nvPr>
            <p:ph hasCustomPrompt="1" idx="18" type="title"/>
          </p:nvPr>
        </p:nvSpPr>
        <p:spPr>
          <a:xfrm>
            <a:off x="5024430" y="2567857"/>
            <a:ext cx="859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5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066" name="Google Shape;3066;p25"/>
          <p:cNvSpPr txBox="1"/>
          <p:nvPr>
            <p:ph idx="19" type="ctrTitle"/>
          </p:nvPr>
        </p:nvSpPr>
        <p:spPr>
          <a:xfrm>
            <a:off x="5822350" y="3692827"/>
            <a:ext cx="2481300" cy="411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Font typeface="Cinzel"/>
              <a:buNone/>
              <a:defRPr sz="2000">
                <a:latin typeface="Cinzel"/>
                <a:ea typeface="Cinzel"/>
                <a:cs typeface="Cinzel"/>
                <a:sym typeface="Cinzel"/>
              </a:defRPr>
            </a:lvl2pPr>
            <a:lvl3pPr lvl="2" rtl="0">
              <a:spcBef>
                <a:spcPts val="0"/>
              </a:spcBef>
              <a:spcAft>
                <a:spcPts val="0"/>
              </a:spcAft>
              <a:buSzPts val="2000"/>
              <a:buFont typeface="Cinzel"/>
              <a:buNone/>
              <a:defRPr sz="2000">
                <a:latin typeface="Cinzel"/>
                <a:ea typeface="Cinzel"/>
                <a:cs typeface="Cinzel"/>
                <a:sym typeface="Cinzel"/>
              </a:defRPr>
            </a:lvl3pPr>
            <a:lvl4pPr lvl="3" rtl="0">
              <a:spcBef>
                <a:spcPts val="0"/>
              </a:spcBef>
              <a:spcAft>
                <a:spcPts val="0"/>
              </a:spcAft>
              <a:buSzPts val="2000"/>
              <a:buFont typeface="Cinzel"/>
              <a:buNone/>
              <a:defRPr sz="2000">
                <a:latin typeface="Cinzel"/>
                <a:ea typeface="Cinzel"/>
                <a:cs typeface="Cinzel"/>
                <a:sym typeface="Cinzel"/>
              </a:defRPr>
            </a:lvl4pPr>
            <a:lvl5pPr lvl="4" rtl="0">
              <a:spcBef>
                <a:spcPts val="0"/>
              </a:spcBef>
              <a:spcAft>
                <a:spcPts val="0"/>
              </a:spcAft>
              <a:buSzPts val="2000"/>
              <a:buFont typeface="Cinzel"/>
              <a:buNone/>
              <a:defRPr sz="2000">
                <a:latin typeface="Cinzel"/>
                <a:ea typeface="Cinzel"/>
                <a:cs typeface="Cinzel"/>
                <a:sym typeface="Cinzel"/>
              </a:defRPr>
            </a:lvl5pPr>
            <a:lvl6pPr lvl="5" rtl="0">
              <a:spcBef>
                <a:spcPts val="0"/>
              </a:spcBef>
              <a:spcAft>
                <a:spcPts val="0"/>
              </a:spcAft>
              <a:buSzPts val="2000"/>
              <a:buFont typeface="Cinzel"/>
              <a:buNone/>
              <a:defRPr sz="2000">
                <a:latin typeface="Cinzel"/>
                <a:ea typeface="Cinzel"/>
                <a:cs typeface="Cinzel"/>
                <a:sym typeface="Cinzel"/>
              </a:defRPr>
            </a:lvl6pPr>
            <a:lvl7pPr lvl="6" rtl="0">
              <a:spcBef>
                <a:spcPts val="0"/>
              </a:spcBef>
              <a:spcAft>
                <a:spcPts val="0"/>
              </a:spcAft>
              <a:buSzPts val="2000"/>
              <a:buFont typeface="Cinzel"/>
              <a:buNone/>
              <a:defRPr sz="2000">
                <a:latin typeface="Cinzel"/>
                <a:ea typeface="Cinzel"/>
                <a:cs typeface="Cinzel"/>
                <a:sym typeface="Cinzel"/>
              </a:defRPr>
            </a:lvl7pPr>
            <a:lvl8pPr lvl="7" rtl="0">
              <a:spcBef>
                <a:spcPts val="0"/>
              </a:spcBef>
              <a:spcAft>
                <a:spcPts val="0"/>
              </a:spcAft>
              <a:buSzPts val="2000"/>
              <a:buFont typeface="Cinzel"/>
              <a:buNone/>
              <a:defRPr sz="2000">
                <a:latin typeface="Cinzel"/>
                <a:ea typeface="Cinzel"/>
                <a:cs typeface="Cinzel"/>
                <a:sym typeface="Cinzel"/>
              </a:defRPr>
            </a:lvl8pPr>
            <a:lvl9pPr lvl="8" rtl="0">
              <a:spcBef>
                <a:spcPts val="0"/>
              </a:spcBef>
              <a:spcAft>
                <a:spcPts val="0"/>
              </a:spcAft>
              <a:buSzPts val="2000"/>
              <a:buFont typeface="Cinzel"/>
              <a:buNone/>
              <a:defRPr sz="2000">
                <a:latin typeface="Cinzel"/>
                <a:ea typeface="Cinzel"/>
                <a:cs typeface="Cinzel"/>
                <a:sym typeface="Cinzel"/>
              </a:defRPr>
            </a:lvl9pPr>
          </a:lstStyle>
          <a:p/>
        </p:txBody>
      </p:sp>
      <p:sp>
        <p:nvSpPr>
          <p:cNvPr id="3067" name="Google Shape;3067;p25"/>
          <p:cNvSpPr txBox="1"/>
          <p:nvPr>
            <p:ph idx="20" type="subTitle"/>
          </p:nvPr>
        </p:nvSpPr>
        <p:spPr>
          <a:xfrm>
            <a:off x="5822350" y="4109864"/>
            <a:ext cx="2415900" cy="484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068" name="Google Shape;3068;p25"/>
          <p:cNvSpPr txBox="1"/>
          <p:nvPr>
            <p:ph hasCustomPrompt="1" idx="21" type="title"/>
          </p:nvPr>
        </p:nvSpPr>
        <p:spPr>
          <a:xfrm>
            <a:off x="5024430" y="3692827"/>
            <a:ext cx="8595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5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ONE_COLUMN_TEXT_1">
    <p:spTree>
      <p:nvGrpSpPr>
        <p:cNvPr id="3069" name="Shape 3069"/>
        <p:cNvGrpSpPr/>
        <p:nvPr/>
      </p:nvGrpSpPr>
      <p:grpSpPr>
        <a:xfrm>
          <a:off x="0" y="0"/>
          <a:ext cx="0" cy="0"/>
          <a:chOff x="0" y="0"/>
          <a:chExt cx="0" cy="0"/>
        </a:xfrm>
      </p:grpSpPr>
      <p:sp>
        <p:nvSpPr>
          <p:cNvPr id="3070" name="Google Shape;3070;p26"/>
          <p:cNvSpPr/>
          <p:nvPr/>
        </p:nvSpPr>
        <p:spPr>
          <a:xfrm flipH="1" rot="10800000">
            <a:off x="-27800" y="681475"/>
            <a:ext cx="9180600" cy="3848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71" name="Google Shape;3071;p26"/>
          <p:cNvGrpSpPr/>
          <p:nvPr/>
        </p:nvGrpSpPr>
        <p:grpSpPr>
          <a:xfrm>
            <a:off x="-27800" y="-6"/>
            <a:ext cx="9180600" cy="674237"/>
            <a:chOff x="-27800" y="549819"/>
            <a:chExt cx="9180600" cy="674237"/>
          </a:xfrm>
        </p:grpSpPr>
        <p:grpSp>
          <p:nvGrpSpPr>
            <p:cNvPr id="3072" name="Google Shape;3072;p26"/>
            <p:cNvGrpSpPr/>
            <p:nvPr/>
          </p:nvGrpSpPr>
          <p:grpSpPr>
            <a:xfrm rot="10800000">
              <a:off x="-27800" y="549819"/>
              <a:ext cx="9144179" cy="648158"/>
              <a:chOff x="-2" y="4471542"/>
              <a:chExt cx="9144179" cy="648158"/>
            </a:xfrm>
          </p:grpSpPr>
          <p:sp>
            <p:nvSpPr>
              <p:cNvPr id="3073" name="Google Shape;3073;p26"/>
              <p:cNvSpPr/>
              <p:nvPr/>
            </p:nvSpPr>
            <p:spPr>
              <a:xfrm>
                <a:off x="-2"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26"/>
              <p:cNvSpPr/>
              <p:nvPr/>
            </p:nvSpPr>
            <p:spPr>
              <a:xfrm>
                <a:off x="702705"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26"/>
              <p:cNvSpPr/>
              <p:nvPr/>
            </p:nvSpPr>
            <p:spPr>
              <a:xfrm>
                <a:off x="106211"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26"/>
              <p:cNvSpPr/>
              <p:nvPr/>
            </p:nvSpPr>
            <p:spPr>
              <a:xfrm>
                <a:off x="702705"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7" name="Google Shape;3077;p26"/>
              <p:cNvSpPr/>
              <p:nvPr/>
            </p:nvSpPr>
            <p:spPr>
              <a:xfrm>
                <a:off x="-2"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8" name="Google Shape;3078;p26"/>
              <p:cNvSpPr/>
              <p:nvPr/>
            </p:nvSpPr>
            <p:spPr>
              <a:xfrm>
                <a:off x="-2"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26"/>
              <p:cNvSpPr/>
              <p:nvPr/>
            </p:nvSpPr>
            <p:spPr>
              <a:xfrm>
                <a:off x="383263"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26"/>
              <p:cNvSpPr/>
              <p:nvPr/>
            </p:nvSpPr>
            <p:spPr>
              <a:xfrm>
                <a:off x="572064"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26"/>
              <p:cNvSpPr/>
              <p:nvPr/>
            </p:nvSpPr>
            <p:spPr>
              <a:xfrm>
                <a:off x="8936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26"/>
              <p:cNvSpPr/>
              <p:nvPr/>
            </p:nvSpPr>
            <p:spPr>
              <a:xfrm>
                <a:off x="42565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26"/>
              <p:cNvSpPr/>
              <p:nvPr/>
            </p:nvSpPr>
            <p:spPr>
              <a:xfrm>
                <a:off x="42565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26"/>
              <p:cNvSpPr/>
              <p:nvPr/>
            </p:nvSpPr>
            <p:spPr>
              <a:xfrm>
                <a:off x="-2"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26"/>
              <p:cNvSpPr/>
              <p:nvPr/>
            </p:nvSpPr>
            <p:spPr>
              <a:xfrm>
                <a:off x="49869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26"/>
              <p:cNvSpPr/>
              <p:nvPr/>
            </p:nvSpPr>
            <p:spPr>
              <a:xfrm>
                <a:off x="14860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26"/>
              <p:cNvSpPr/>
              <p:nvPr/>
            </p:nvSpPr>
            <p:spPr>
              <a:xfrm>
                <a:off x="29492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26"/>
              <p:cNvSpPr/>
              <p:nvPr/>
            </p:nvSpPr>
            <p:spPr>
              <a:xfrm>
                <a:off x="17869"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26"/>
              <p:cNvSpPr/>
              <p:nvPr/>
            </p:nvSpPr>
            <p:spPr>
              <a:xfrm>
                <a:off x="14860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26"/>
              <p:cNvSpPr/>
              <p:nvPr/>
            </p:nvSpPr>
            <p:spPr>
              <a:xfrm>
                <a:off x="660359"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26"/>
              <p:cNvSpPr/>
              <p:nvPr/>
            </p:nvSpPr>
            <p:spPr>
              <a:xfrm>
                <a:off x="-2"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26"/>
              <p:cNvSpPr/>
              <p:nvPr/>
            </p:nvSpPr>
            <p:spPr>
              <a:xfrm>
                <a:off x="-2"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26"/>
              <p:cNvSpPr/>
              <p:nvPr/>
            </p:nvSpPr>
            <p:spPr>
              <a:xfrm>
                <a:off x="365389"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26"/>
              <p:cNvSpPr/>
              <p:nvPr/>
            </p:nvSpPr>
            <p:spPr>
              <a:xfrm>
                <a:off x="642485"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26"/>
              <p:cNvSpPr/>
              <p:nvPr/>
            </p:nvSpPr>
            <p:spPr>
              <a:xfrm>
                <a:off x="88340"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26"/>
              <p:cNvSpPr/>
              <p:nvPr/>
            </p:nvSpPr>
            <p:spPr>
              <a:xfrm>
                <a:off x="83127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26"/>
              <p:cNvSpPr/>
              <p:nvPr/>
            </p:nvSpPr>
            <p:spPr>
              <a:xfrm>
                <a:off x="1533980"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26"/>
              <p:cNvSpPr/>
              <p:nvPr/>
            </p:nvSpPr>
            <p:spPr>
              <a:xfrm>
                <a:off x="937486"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26"/>
              <p:cNvSpPr/>
              <p:nvPr/>
            </p:nvSpPr>
            <p:spPr>
              <a:xfrm>
                <a:off x="1533980"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26"/>
              <p:cNvSpPr/>
              <p:nvPr/>
            </p:nvSpPr>
            <p:spPr>
              <a:xfrm>
                <a:off x="83127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26"/>
              <p:cNvSpPr/>
              <p:nvPr/>
            </p:nvSpPr>
            <p:spPr>
              <a:xfrm>
                <a:off x="83127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26"/>
              <p:cNvSpPr/>
              <p:nvPr/>
            </p:nvSpPr>
            <p:spPr>
              <a:xfrm>
                <a:off x="121453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26"/>
              <p:cNvSpPr/>
              <p:nvPr/>
            </p:nvSpPr>
            <p:spPr>
              <a:xfrm>
                <a:off x="140334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26"/>
              <p:cNvSpPr/>
              <p:nvPr/>
            </p:nvSpPr>
            <p:spPr>
              <a:xfrm>
                <a:off x="92064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26"/>
              <p:cNvSpPr/>
              <p:nvPr/>
            </p:nvSpPr>
            <p:spPr>
              <a:xfrm>
                <a:off x="125693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26"/>
              <p:cNvSpPr/>
              <p:nvPr/>
            </p:nvSpPr>
            <p:spPr>
              <a:xfrm>
                <a:off x="125693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26"/>
              <p:cNvSpPr/>
              <p:nvPr/>
            </p:nvSpPr>
            <p:spPr>
              <a:xfrm>
                <a:off x="83127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26"/>
              <p:cNvSpPr/>
              <p:nvPr/>
            </p:nvSpPr>
            <p:spPr>
              <a:xfrm>
                <a:off x="132997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26"/>
              <p:cNvSpPr/>
              <p:nvPr/>
            </p:nvSpPr>
            <p:spPr>
              <a:xfrm>
                <a:off x="97988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26"/>
              <p:cNvSpPr/>
              <p:nvPr/>
            </p:nvSpPr>
            <p:spPr>
              <a:xfrm>
                <a:off x="112619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26"/>
              <p:cNvSpPr/>
              <p:nvPr/>
            </p:nvSpPr>
            <p:spPr>
              <a:xfrm>
                <a:off x="84914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26"/>
              <p:cNvSpPr/>
              <p:nvPr/>
            </p:nvSpPr>
            <p:spPr>
              <a:xfrm>
                <a:off x="97988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26"/>
              <p:cNvSpPr/>
              <p:nvPr/>
            </p:nvSpPr>
            <p:spPr>
              <a:xfrm>
                <a:off x="149163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26"/>
              <p:cNvSpPr/>
              <p:nvPr/>
            </p:nvSpPr>
            <p:spPr>
              <a:xfrm>
                <a:off x="83127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26"/>
              <p:cNvSpPr/>
              <p:nvPr/>
            </p:nvSpPr>
            <p:spPr>
              <a:xfrm>
                <a:off x="83127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26"/>
              <p:cNvSpPr/>
              <p:nvPr/>
            </p:nvSpPr>
            <p:spPr>
              <a:xfrm>
                <a:off x="1196664"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26"/>
              <p:cNvSpPr/>
              <p:nvPr/>
            </p:nvSpPr>
            <p:spPr>
              <a:xfrm>
                <a:off x="1473760"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26"/>
              <p:cNvSpPr/>
              <p:nvPr/>
            </p:nvSpPr>
            <p:spPr>
              <a:xfrm>
                <a:off x="919615"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26"/>
              <p:cNvSpPr/>
              <p:nvPr/>
            </p:nvSpPr>
            <p:spPr>
              <a:xfrm>
                <a:off x="166254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26"/>
              <p:cNvSpPr/>
              <p:nvPr/>
            </p:nvSpPr>
            <p:spPr>
              <a:xfrm>
                <a:off x="236525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26"/>
              <p:cNvSpPr/>
              <p:nvPr/>
            </p:nvSpPr>
            <p:spPr>
              <a:xfrm>
                <a:off x="176876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26"/>
              <p:cNvSpPr/>
              <p:nvPr/>
            </p:nvSpPr>
            <p:spPr>
              <a:xfrm>
                <a:off x="236525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26"/>
              <p:cNvSpPr/>
              <p:nvPr/>
            </p:nvSpPr>
            <p:spPr>
              <a:xfrm>
                <a:off x="166254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26"/>
              <p:cNvSpPr/>
              <p:nvPr/>
            </p:nvSpPr>
            <p:spPr>
              <a:xfrm>
                <a:off x="166254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26"/>
              <p:cNvSpPr/>
              <p:nvPr/>
            </p:nvSpPr>
            <p:spPr>
              <a:xfrm>
                <a:off x="204581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26"/>
              <p:cNvSpPr/>
              <p:nvPr/>
            </p:nvSpPr>
            <p:spPr>
              <a:xfrm>
                <a:off x="223461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26"/>
              <p:cNvSpPr/>
              <p:nvPr/>
            </p:nvSpPr>
            <p:spPr>
              <a:xfrm>
                <a:off x="175191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26"/>
              <p:cNvSpPr/>
              <p:nvPr/>
            </p:nvSpPr>
            <p:spPr>
              <a:xfrm>
                <a:off x="208820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26"/>
              <p:cNvSpPr/>
              <p:nvPr/>
            </p:nvSpPr>
            <p:spPr>
              <a:xfrm>
                <a:off x="208820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26"/>
              <p:cNvSpPr/>
              <p:nvPr/>
            </p:nvSpPr>
            <p:spPr>
              <a:xfrm>
                <a:off x="166254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26"/>
              <p:cNvSpPr/>
              <p:nvPr/>
            </p:nvSpPr>
            <p:spPr>
              <a:xfrm>
                <a:off x="216124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26"/>
              <p:cNvSpPr/>
              <p:nvPr/>
            </p:nvSpPr>
            <p:spPr>
              <a:xfrm>
                <a:off x="181115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26"/>
              <p:cNvSpPr/>
              <p:nvPr/>
            </p:nvSpPr>
            <p:spPr>
              <a:xfrm>
                <a:off x="195747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26"/>
              <p:cNvSpPr/>
              <p:nvPr/>
            </p:nvSpPr>
            <p:spPr>
              <a:xfrm>
                <a:off x="168042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26"/>
              <p:cNvSpPr/>
              <p:nvPr/>
            </p:nvSpPr>
            <p:spPr>
              <a:xfrm>
                <a:off x="181115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26"/>
              <p:cNvSpPr/>
              <p:nvPr/>
            </p:nvSpPr>
            <p:spPr>
              <a:xfrm>
                <a:off x="232291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26"/>
              <p:cNvSpPr/>
              <p:nvPr/>
            </p:nvSpPr>
            <p:spPr>
              <a:xfrm>
                <a:off x="166254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26"/>
              <p:cNvSpPr/>
              <p:nvPr/>
            </p:nvSpPr>
            <p:spPr>
              <a:xfrm>
                <a:off x="166254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26"/>
              <p:cNvSpPr/>
              <p:nvPr/>
            </p:nvSpPr>
            <p:spPr>
              <a:xfrm>
                <a:off x="202794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26"/>
              <p:cNvSpPr/>
              <p:nvPr/>
            </p:nvSpPr>
            <p:spPr>
              <a:xfrm>
                <a:off x="230503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26"/>
              <p:cNvSpPr/>
              <p:nvPr/>
            </p:nvSpPr>
            <p:spPr>
              <a:xfrm>
                <a:off x="175089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26"/>
              <p:cNvSpPr/>
              <p:nvPr/>
            </p:nvSpPr>
            <p:spPr>
              <a:xfrm>
                <a:off x="249382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26"/>
              <p:cNvSpPr/>
              <p:nvPr/>
            </p:nvSpPr>
            <p:spPr>
              <a:xfrm>
                <a:off x="319653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26"/>
              <p:cNvSpPr/>
              <p:nvPr/>
            </p:nvSpPr>
            <p:spPr>
              <a:xfrm>
                <a:off x="260003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26"/>
              <p:cNvSpPr/>
              <p:nvPr/>
            </p:nvSpPr>
            <p:spPr>
              <a:xfrm>
                <a:off x="319653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26"/>
              <p:cNvSpPr/>
              <p:nvPr/>
            </p:nvSpPr>
            <p:spPr>
              <a:xfrm>
                <a:off x="249382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26"/>
              <p:cNvSpPr/>
              <p:nvPr/>
            </p:nvSpPr>
            <p:spPr>
              <a:xfrm>
                <a:off x="249382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26"/>
              <p:cNvSpPr/>
              <p:nvPr/>
            </p:nvSpPr>
            <p:spPr>
              <a:xfrm>
                <a:off x="287708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26"/>
              <p:cNvSpPr/>
              <p:nvPr/>
            </p:nvSpPr>
            <p:spPr>
              <a:xfrm>
                <a:off x="306589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26"/>
              <p:cNvSpPr/>
              <p:nvPr/>
            </p:nvSpPr>
            <p:spPr>
              <a:xfrm>
                <a:off x="258319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26"/>
              <p:cNvSpPr/>
              <p:nvPr/>
            </p:nvSpPr>
            <p:spPr>
              <a:xfrm>
                <a:off x="291948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26"/>
              <p:cNvSpPr/>
              <p:nvPr/>
            </p:nvSpPr>
            <p:spPr>
              <a:xfrm>
                <a:off x="291948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26"/>
              <p:cNvSpPr/>
              <p:nvPr/>
            </p:nvSpPr>
            <p:spPr>
              <a:xfrm>
                <a:off x="249382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26"/>
              <p:cNvSpPr/>
              <p:nvPr/>
            </p:nvSpPr>
            <p:spPr>
              <a:xfrm>
                <a:off x="299252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26"/>
              <p:cNvSpPr/>
              <p:nvPr/>
            </p:nvSpPr>
            <p:spPr>
              <a:xfrm>
                <a:off x="264243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26"/>
              <p:cNvSpPr/>
              <p:nvPr/>
            </p:nvSpPr>
            <p:spPr>
              <a:xfrm>
                <a:off x="278874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26"/>
              <p:cNvSpPr/>
              <p:nvPr/>
            </p:nvSpPr>
            <p:spPr>
              <a:xfrm>
                <a:off x="251169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26"/>
              <p:cNvSpPr/>
              <p:nvPr/>
            </p:nvSpPr>
            <p:spPr>
              <a:xfrm>
                <a:off x="264243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26"/>
              <p:cNvSpPr/>
              <p:nvPr/>
            </p:nvSpPr>
            <p:spPr>
              <a:xfrm>
                <a:off x="315418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26"/>
              <p:cNvSpPr/>
              <p:nvPr/>
            </p:nvSpPr>
            <p:spPr>
              <a:xfrm>
                <a:off x="249382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26"/>
              <p:cNvSpPr/>
              <p:nvPr/>
            </p:nvSpPr>
            <p:spPr>
              <a:xfrm>
                <a:off x="249382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26"/>
              <p:cNvSpPr/>
              <p:nvPr/>
            </p:nvSpPr>
            <p:spPr>
              <a:xfrm>
                <a:off x="285921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26"/>
              <p:cNvSpPr/>
              <p:nvPr/>
            </p:nvSpPr>
            <p:spPr>
              <a:xfrm>
                <a:off x="313631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26"/>
              <p:cNvSpPr/>
              <p:nvPr/>
            </p:nvSpPr>
            <p:spPr>
              <a:xfrm>
                <a:off x="258216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26"/>
              <p:cNvSpPr/>
              <p:nvPr/>
            </p:nvSpPr>
            <p:spPr>
              <a:xfrm>
                <a:off x="332509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26"/>
              <p:cNvSpPr/>
              <p:nvPr/>
            </p:nvSpPr>
            <p:spPr>
              <a:xfrm>
                <a:off x="402780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26"/>
              <p:cNvSpPr/>
              <p:nvPr/>
            </p:nvSpPr>
            <p:spPr>
              <a:xfrm>
                <a:off x="343131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26"/>
              <p:cNvSpPr/>
              <p:nvPr/>
            </p:nvSpPr>
            <p:spPr>
              <a:xfrm>
                <a:off x="402780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26"/>
              <p:cNvSpPr/>
              <p:nvPr/>
            </p:nvSpPr>
            <p:spPr>
              <a:xfrm>
                <a:off x="332509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26"/>
              <p:cNvSpPr/>
              <p:nvPr/>
            </p:nvSpPr>
            <p:spPr>
              <a:xfrm>
                <a:off x="332509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1" name="Google Shape;3171;p26"/>
              <p:cNvSpPr/>
              <p:nvPr/>
            </p:nvSpPr>
            <p:spPr>
              <a:xfrm>
                <a:off x="370836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26"/>
              <p:cNvSpPr/>
              <p:nvPr/>
            </p:nvSpPr>
            <p:spPr>
              <a:xfrm>
                <a:off x="389716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26"/>
              <p:cNvSpPr/>
              <p:nvPr/>
            </p:nvSpPr>
            <p:spPr>
              <a:xfrm>
                <a:off x="341446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26"/>
              <p:cNvSpPr/>
              <p:nvPr/>
            </p:nvSpPr>
            <p:spPr>
              <a:xfrm>
                <a:off x="375075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26"/>
              <p:cNvSpPr/>
              <p:nvPr/>
            </p:nvSpPr>
            <p:spPr>
              <a:xfrm>
                <a:off x="375075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26"/>
              <p:cNvSpPr/>
              <p:nvPr/>
            </p:nvSpPr>
            <p:spPr>
              <a:xfrm>
                <a:off x="332509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26"/>
              <p:cNvSpPr/>
              <p:nvPr/>
            </p:nvSpPr>
            <p:spPr>
              <a:xfrm>
                <a:off x="382379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26"/>
              <p:cNvSpPr/>
              <p:nvPr/>
            </p:nvSpPr>
            <p:spPr>
              <a:xfrm>
                <a:off x="347370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26"/>
              <p:cNvSpPr/>
              <p:nvPr/>
            </p:nvSpPr>
            <p:spPr>
              <a:xfrm>
                <a:off x="362002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26"/>
              <p:cNvSpPr/>
              <p:nvPr/>
            </p:nvSpPr>
            <p:spPr>
              <a:xfrm>
                <a:off x="334297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26"/>
              <p:cNvSpPr/>
              <p:nvPr/>
            </p:nvSpPr>
            <p:spPr>
              <a:xfrm>
                <a:off x="347370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26"/>
              <p:cNvSpPr/>
              <p:nvPr/>
            </p:nvSpPr>
            <p:spPr>
              <a:xfrm>
                <a:off x="398546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26"/>
              <p:cNvSpPr/>
              <p:nvPr/>
            </p:nvSpPr>
            <p:spPr>
              <a:xfrm>
                <a:off x="332509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26"/>
              <p:cNvSpPr/>
              <p:nvPr/>
            </p:nvSpPr>
            <p:spPr>
              <a:xfrm>
                <a:off x="332509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26"/>
              <p:cNvSpPr/>
              <p:nvPr/>
            </p:nvSpPr>
            <p:spPr>
              <a:xfrm>
                <a:off x="369049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26"/>
              <p:cNvSpPr/>
              <p:nvPr/>
            </p:nvSpPr>
            <p:spPr>
              <a:xfrm>
                <a:off x="396758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26"/>
              <p:cNvSpPr/>
              <p:nvPr/>
            </p:nvSpPr>
            <p:spPr>
              <a:xfrm>
                <a:off x="341344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26"/>
              <p:cNvSpPr/>
              <p:nvPr/>
            </p:nvSpPr>
            <p:spPr>
              <a:xfrm>
                <a:off x="415637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26"/>
              <p:cNvSpPr/>
              <p:nvPr/>
            </p:nvSpPr>
            <p:spPr>
              <a:xfrm>
                <a:off x="485908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26"/>
              <p:cNvSpPr/>
              <p:nvPr/>
            </p:nvSpPr>
            <p:spPr>
              <a:xfrm>
                <a:off x="426258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26"/>
              <p:cNvSpPr/>
              <p:nvPr/>
            </p:nvSpPr>
            <p:spPr>
              <a:xfrm>
                <a:off x="485908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26"/>
              <p:cNvSpPr/>
              <p:nvPr/>
            </p:nvSpPr>
            <p:spPr>
              <a:xfrm>
                <a:off x="415637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26"/>
              <p:cNvSpPr/>
              <p:nvPr/>
            </p:nvSpPr>
            <p:spPr>
              <a:xfrm>
                <a:off x="415637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4" name="Google Shape;3194;p26"/>
              <p:cNvSpPr/>
              <p:nvPr/>
            </p:nvSpPr>
            <p:spPr>
              <a:xfrm>
                <a:off x="453964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5" name="Google Shape;3195;p26"/>
              <p:cNvSpPr/>
              <p:nvPr/>
            </p:nvSpPr>
            <p:spPr>
              <a:xfrm>
                <a:off x="472844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26"/>
              <p:cNvSpPr/>
              <p:nvPr/>
            </p:nvSpPr>
            <p:spPr>
              <a:xfrm>
                <a:off x="424574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26"/>
              <p:cNvSpPr/>
              <p:nvPr/>
            </p:nvSpPr>
            <p:spPr>
              <a:xfrm>
                <a:off x="458203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26"/>
              <p:cNvSpPr/>
              <p:nvPr/>
            </p:nvSpPr>
            <p:spPr>
              <a:xfrm>
                <a:off x="458203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26"/>
              <p:cNvSpPr/>
              <p:nvPr/>
            </p:nvSpPr>
            <p:spPr>
              <a:xfrm>
                <a:off x="415637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26"/>
              <p:cNvSpPr/>
              <p:nvPr/>
            </p:nvSpPr>
            <p:spPr>
              <a:xfrm>
                <a:off x="465507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26"/>
              <p:cNvSpPr/>
              <p:nvPr/>
            </p:nvSpPr>
            <p:spPr>
              <a:xfrm>
                <a:off x="430498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26"/>
              <p:cNvSpPr/>
              <p:nvPr/>
            </p:nvSpPr>
            <p:spPr>
              <a:xfrm>
                <a:off x="445129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26"/>
              <p:cNvSpPr/>
              <p:nvPr/>
            </p:nvSpPr>
            <p:spPr>
              <a:xfrm>
                <a:off x="417424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26"/>
              <p:cNvSpPr/>
              <p:nvPr/>
            </p:nvSpPr>
            <p:spPr>
              <a:xfrm>
                <a:off x="430498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26"/>
              <p:cNvSpPr/>
              <p:nvPr/>
            </p:nvSpPr>
            <p:spPr>
              <a:xfrm>
                <a:off x="481673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26"/>
              <p:cNvSpPr/>
              <p:nvPr/>
            </p:nvSpPr>
            <p:spPr>
              <a:xfrm>
                <a:off x="415637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26"/>
              <p:cNvSpPr/>
              <p:nvPr/>
            </p:nvSpPr>
            <p:spPr>
              <a:xfrm>
                <a:off x="415637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26"/>
              <p:cNvSpPr/>
              <p:nvPr/>
            </p:nvSpPr>
            <p:spPr>
              <a:xfrm>
                <a:off x="452176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26"/>
              <p:cNvSpPr/>
              <p:nvPr/>
            </p:nvSpPr>
            <p:spPr>
              <a:xfrm>
                <a:off x="479886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26"/>
              <p:cNvSpPr/>
              <p:nvPr/>
            </p:nvSpPr>
            <p:spPr>
              <a:xfrm>
                <a:off x="424471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26"/>
              <p:cNvSpPr/>
              <p:nvPr/>
            </p:nvSpPr>
            <p:spPr>
              <a:xfrm>
                <a:off x="498765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26"/>
              <p:cNvSpPr/>
              <p:nvPr/>
            </p:nvSpPr>
            <p:spPr>
              <a:xfrm>
                <a:off x="569035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26"/>
              <p:cNvSpPr/>
              <p:nvPr/>
            </p:nvSpPr>
            <p:spPr>
              <a:xfrm>
                <a:off x="509386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26"/>
              <p:cNvSpPr/>
              <p:nvPr/>
            </p:nvSpPr>
            <p:spPr>
              <a:xfrm>
                <a:off x="569035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26"/>
              <p:cNvSpPr/>
              <p:nvPr/>
            </p:nvSpPr>
            <p:spPr>
              <a:xfrm>
                <a:off x="498765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26"/>
              <p:cNvSpPr/>
              <p:nvPr/>
            </p:nvSpPr>
            <p:spPr>
              <a:xfrm>
                <a:off x="498765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26"/>
              <p:cNvSpPr/>
              <p:nvPr/>
            </p:nvSpPr>
            <p:spPr>
              <a:xfrm>
                <a:off x="537091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26"/>
              <p:cNvSpPr/>
              <p:nvPr/>
            </p:nvSpPr>
            <p:spPr>
              <a:xfrm>
                <a:off x="555971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9" name="Google Shape;3219;p26"/>
              <p:cNvSpPr/>
              <p:nvPr/>
            </p:nvSpPr>
            <p:spPr>
              <a:xfrm>
                <a:off x="507701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26"/>
              <p:cNvSpPr/>
              <p:nvPr/>
            </p:nvSpPr>
            <p:spPr>
              <a:xfrm>
                <a:off x="541330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26"/>
              <p:cNvSpPr/>
              <p:nvPr/>
            </p:nvSpPr>
            <p:spPr>
              <a:xfrm>
                <a:off x="541330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26"/>
              <p:cNvSpPr/>
              <p:nvPr/>
            </p:nvSpPr>
            <p:spPr>
              <a:xfrm>
                <a:off x="498765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26"/>
              <p:cNvSpPr/>
              <p:nvPr/>
            </p:nvSpPr>
            <p:spPr>
              <a:xfrm>
                <a:off x="548634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26"/>
              <p:cNvSpPr/>
              <p:nvPr/>
            </p:nvSpPr>
            <p:spPr>
              <a:xfrm>
                <a:off x="513625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26"/>
              <p:cNvSpPr/>
              <p:nvPr/>
            </p:nvSpPr>
            <p:spPr>
              <a:xfrm>
                <a:off x="528257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26"/>
              <p:cNvSpPr/>
              <p:nvPr/>
            </p:nvSpPr>
            <p:spPr>
              <a:xfrm>
                <a:off x="500552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26"/>
              <p:cNvSpPr/>
              <p:nvPr/>
            </p:nvSpPr>
            <p:spPr>
              <a:xfrm>
                <a:off x="513625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26"/>
              <p:cNvSpPr/>
              <p:nvPr/>
            </p:nvSpPr>
            <p:spPr>
              <a:xfrm>
                <a:off x="564801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26"/>
              <p:cNvSpPr/>
              <p:nvPr/>
            </p:nvSpPr>
            <p:spPr>
              <a:xfrm>
                <a:off x="498765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26"/>
              <p:cNvSpPr/>
              <p:nvPr/>
            </p:nvSpPr>
            <p:spPr>
              <a:xfrm>
                <a:off x="498765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26"/>
              <p:cNvSpPr/>
              <p:nvPr/>
            </p:nvSpPr>
            <p:spPr>
              <a:xfrm>
                <a:off x="535304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26"/>
              <p:cNvSpPr/>
              <p:nvPr/>
            </p:nvSpPr>
            <p:spPr>
              <a:xfrm>
                <a:off x="563013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26"/>
              <p:cNvSpPr/>
              <p:nvPr/>
            </p:nvSpPr>
            <p:spPr>
              <a:xfrm>
                <a:off x="507599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26"/>
              <p:cNvSpPr/>
              <p:nvPr/>
            </p:nvSpPr>
            <p:spPr>
              <a:xfrm>
                <a:off x="581892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26"/>
              <p:cNvSpPr/>
              <p:nvPr/>
            </p:nvSpPr>
            <p:spPr>
              <a:xfrm>
                <a:off x="652163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26"/>
              <p:cNvSpPr/>
              <p:nvPr/>
            </p:nvSpPr>
            <p:spPr>
              <a:xfrm>
                <a:off x="592513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26"/>
              <p:cNvSpPr/>
              <p:nvPr/>
            </p:nvSpPr>
            <p:spPr>
              <a:xfrm>
                <a:off x="652163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26"/>
              <p:cNvSpPr/>
              <p:nvPr/>
            </p:nvSpPr>
            <p:spPr>
              <a:xfrm>
                <a:off x="581892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26"/>
              <p:cNvSpPr/>
              <p:nvPr/>
            </p:nvSpPr>
            <p:spPr>
              <a:xfrm>
                <a:off x="581892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26"/>
              <p:cNvSpPr/>
              <p:nvPr/>
            </p:nvSpPr>
            <p:spPr>
              <a:xfrm>
                <a:off x="620219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26"/>
              <p:cNvSpPr/>
              <p:nvPr/>
            </p:nvSpPr>
            <p:spPr>
              <a:xfrm>
                <a:off x="639099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26"/>
              <p:cNvSpPr/>
              <p:nvPr/>
            </p:nvSpPr>
            <p:spPr>
              <a:xfrm>
                <a:off x="590829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26"/>
              <p:cNvSpPr/>
              <p:nvPr/>
            </p:nvSpPr>
            <p:spPr>
              <a:xfrm>
                <a:off x="624458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26"/>
              <p:cNvSpPr/>
              <p:nvPr/>
            </p:nvSpPr>
            <p:spPr>
              <a:xfrm>
                <a:off x="624458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26"/>
              <p:cNvSpPr/>
              <p:nvPr/>
            </p:nvSpPr>
            <p:spPr>
              <a:xfrm>
                <a:off x="581892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26"/>
              <p:cNvSpPr/>
              <p:nvPr/>
            </p:nvSpPr>
            <p:spPr>
              <a:xfrm>
                <a:off x="631762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26"/>
              <p:cNvSpPr/>
              <p:nvPr/>
            </p:nvSpPr>
            <p:spPr>
              <a:xfrm>
                <a:off x="596753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26"/>
              <p:cNvSpPr/>
              <p:nvPr/>
            </p:nvSpPr>
            <p:spPr>
              <a:xfrm>
                <a:off x="611384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26"/>
              <p:cNvSpPr/>
              <p:nvPr/>
            </p:nvSpPr>
            <p:spPr>
              <a:xfrm>
                <a:off x="583679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26"/>
              <p:cNvSpPr/>
              <p:nvPr/>
            </p:nvSpPr>
            <p:spPr>
              <a:xfrm>
                <a:off x="596753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26"/>
              <p:cNvSpPr/>
              <p:nvPr/>
            </p:nvSpPr>
            <p:spPr>
              <a:xfrm>
                <a:off x="647928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26"/>
              <p:cNvSpPr/>
              <p:nvPr/>
            </p:nvSpPr>
            <p:spPr>
              <a:xfrm>
                <a:off x="581892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26"/>
              <p:cNvSpPr/>
              <p:nvPr/>
            </p:nvSpPr>
            <p:spPr>
              <a:xfrm>
                <a:off x="581892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4" name="Google Shape;3254;p26"/>
              <p:cNvSpPr/>
              <p:nvPr/>
            </p:nvSpPr>
            <p:spPr>
              <a:xfrm>
                <a:off x="618431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26"/>
              <p:cNvSpPr/>
              <p:nvPr/>
            </p:nvSpPr>
            <p:spPr>
              <a:xfrm>
                <a:off x="646141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26"/>
              <p:cNvSpPr/>
              <p:nvPr/>
            </p:nvSpPr>
            <p:spPr>
              <a:xfrm>
                <a:off x="590726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26"/>
              <p:cNvSpPr/>
              <p:nvPr/>
            </p:nvSpPr>
            <p:spPr>
              <a:xfrm>
                <a:off x="665020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26"/>
              <p:cNvSpPr/>
              <p:nvPr/>
            </p:nvSpPr>
            <p:spPr>
              <a:xfrm>
                <a:off x="735290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26"/>
              <p:cNvSpPr/>
              <p:nvPr/>
            </p:nvSpPr>
            <p:spPr>
              <a:xfrm>
                <a:off x="675641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26"/>
              <p:cNvSpPr/>
              <p:nvPr/>
            </p:nvSpPr>
            <p:spPr>
              <a:xfrm>
                <a:off x="735290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26"/>
              <p:cNvSpPr/>
              <p:nvPr/>
            </p:nvSpPr>
            <p:spPr>
              <a:xfrm>
                <a:off x="665020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26"/>
              <p:cNvSpPr/>
              <p:nvPr/>
            </p:nvSpPr>
            <p:spPr>
              <a:xfrm>
                <a:off x="665020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26"/>
              <p:cNvSpPr/>
              <p:nvPr/>
            </p:nvSpPr>
            <p:spPr>
              <a:xfrm>
                <a:off x="703346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26"/>
              <p:cNvSpPr/>
              <p:nvPr/>
            </p:nvSpPr>
            <p:spPr>
              <a:xfrm>
                <a:off x="722226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26"/>
              <p:cNvSpPr/>
              <p:nvPr/>
            </p:nvSpPr>
            <p:spPr>
              <a:xfrm>
                <a:off x="673956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26"/>
              <p:cNvSpPr/>
              <p:nvPr/>
            </p:nvSpPr>
            <p:spPr>
              <a:xfrm>
                <a:off x="707585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26"/>
              <p:cNvSpPr/>
              <p:nvPr/>
            </p:nvSpPr>
            <p:spPr>
              <a:xfrm>
                <a:off x="707585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26"/>
              <p:cNvSpPr/>
              <p:nvPr/>
            </p:nvSpPr>
            <p:spPr>
              <a:xfrm>
                <a:off x="665020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26"/>
              <p:cNvSpPr/>
              <p:nvPr/>
            </p:nvSpPr>
            <p:spPr>
              <a:xfrm>
                <a:off x="714889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26"/>
              <p:cNvSpPr/>
              <p:nvPr/>
            </p:nvSpPr>
            <p:spPr>
              <a:xfrm>
                <a:off x="679880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26"/>
              <p:cNvSpPr/>
              <p:nvPr/>
            </p:nvSpPr>
            <p:spPr>
              <a:xfrm>
                <a:off x="694512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26"/>
              <p:cNvSpPr/>
              <p:nvPr/>
            </p:nvSpPr>
            <p:spPr>
              <a:xfrm>
                <a:off x="666807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26"/>
              <p:cNvSpPr/>
              <p:nvPr/>
            </p:nvSpPr>
            <p:spPr>
              <a:xfrm>
                <a:off x="679880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26"/>
              <p:cNvSpPr/>
              <p:nvPr/>
            </p:nvSpPr>
            <p:spPr>
              <a:xfrm>
                <a:off x="731056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26"/>
              <p:cNvSpPr/>
              <p:nvPr/>
            </p:nvSpPr>
            <p:spPr>
              <a:xfrm>
                <a:off x="665020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26"/>
              <p:cNvSpPr/>
              <p:nvPr/>
            </p:nvSpPr>
            <p:spPr>
              <a:xfrm>
                <a:off x="665020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26"/>
              <p:cNvSpPr/>
              <p:nvPr/>
            </p:nvSpPr>
            <p:spPr>
              <a:xfrm>
                <a:off x="701559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26"/>
              <p:cNvSpPr/>
              <p:nvPr/>
            </p:nvSpPr>
            <p:spPr>
              <a:xfrm>
                <a:off x="729268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26"/>
              <p:cNvSpPr/>
              <p:nvPr/>
            </p:nvSpPr>
            <p:spPr>
              <a:xfrm>
                <a:off x="673854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26"/>
              <p:cNvSpPr/>
              <p:nvPr/>
            </p:nvSpPr>
            <p:spPr>
              <a:xfrm>
                <a:off x="748147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26"/>
              <p:cNvSpPr/>
              <p:nvPr/>
            </p:nvSpPr>
            <p:spPr>
              <a:xfrm>
                <a:off x="8184183"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26"/>
              <p:cNvSpPr/>
              <p:nvPr/>
            </p:nvSpPr>
            <p:spPr>
              <a:xfrm>
                <a:off x="7587689"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26"/>
              <p:cNvSpPr/>
              <p:nvPr/>
            </p:nvSpPr>
            <p:spPr>
              <a:xfrm>
                <a:off x="8184183"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26"/>
              <p:cNvSpPr/>
              <p:nvPr/>
            </p:nvSpPr>
            <p:spPr>
              <a:xfrm>
                <a:off x="748147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26"/>
              <p:cNvSpPr/>
              <p:nvPr/>
            </p:nvSpPr>
            <p:spPr>
              <a:xfrm>
                <a:off x="748147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6" name="Google Shape;3286;p26"/>
              <p:cNvSpPr/>
              <p:nvPr/>
            </p:nvSpPr>
            <p:spPr>
              <a:xfrm>
                <a:off x="786474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26"/>
              <p:cNvSpPr/>
              <p:nvPr/>
            </p:nvSpPr>
            <p:spPr>
              <a:xfrm>
                <a:off x="805354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26"/>
              <p:cNvSpPr/>
              <p:nvPr/>
            </p:nvSpPr>
            <p:spPr>
              <a:xfrm>
                <a:off x="757084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26"/>
              <p:cNvSpPr/>
              <p:nvPr/>
            </p:nvSpPr>
            <p:spPr>
              <a:xfrm>
                <a:off x="7907134"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26"/>
              <p:cNvSpPr/>
              <p:nvPr/>
            </p:nvSpPr>
            <p:spPr>
              <a:xfrm>
                <a:off x="7907134"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26"/>
              <p:cNvSpPr/>
              <p:nvPr/>
            </p:nvSpPr>
            <p:spPr>
              <a:xfrm>
                <a:off x="748147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2" name="Google Shape;3292;p26"/>
              <p:cNvSpPr/>
              <p:nvPr/>
            </p:nvSpPr>
            <p:spPr>
              <a:xfrm>
                <a:off x="798017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26"/>
              <p:cNvSpPr/>
              <p:nvPr/>
            </p:nvSpPr>
            <p:spPr>
              <a:xfrm>
                <a:off x="763008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26"/>
              <p:cNvSpPr/>
              <p:nvPr/>
            </p:nvSpPr>
            <p:spPr>
              <a:xfrm>
                <a:off x="777639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26"/>
              <p:cNvSpPr/>
              <p:nvPr/>
            </p:nvSpPr>
            <p:spPr>
              <a:xfrm>
                <a:off x="749934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26"/>
              <p:cNvSpPr/>
              <p:nvPr/>
            </p:nvSpPr>
            <p:spPr>
              <a:xfrm>
                <a:off x="763008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26"/>
              <p:cNvSpPr/>
              <p:nvPr/>
            </p:nvSpPr>
            <p:spPr>
              <a:xfrm>
                <a:off x="814183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26"/>
              <p:cNvSpPr/>
              <p:nvPr/>
            </p:nvSpPr>
            <p:spPr>
              <a:xfrm>
                <a:off x="748147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26"/>
              <p:cNvSpPr/>
              <p:nvPr/>
            </p:nvSpPr>
            <p:spPr>
              <a:xfrm>
                <a:off x="748147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26"/>
              <p:cNvSpPr/>
              <p:nvPr/>
            </p:nvSpPr>
            <p:spPr>
              <a:xfrm>
                <a:off x="7846867"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26"/>
              <p:cNvSpPr/>
              <p:nvPr/>
            </p:nvSpPr>
            <p:spPr>
              <a:xfrm>
                <a:off x="8123963"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26"/>
              <p:cNvSpPr/>
              <p:nvPr/>
            </p:nvSpPr>
            <p:spPr>
              <a:xfrm>
                <a:off x="7569818"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26"/>
              <p:cNvSpPr/>
              <p:nvPr/>
            </p:nvSpPr>
            <p:spPr>
              <a:xfrm>
                <a:off x="831275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26"/>
              <p:cNvSpPr/>
              <p:nvPr/>
            </p:nvSpPr>
            <p:spPr>
              <a:xfrm>
                <a:off x="9015458"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26"/>
              <p:cNvSpPr/>
              <p:nvPr/>
            </p:nvSpPr>
            <p:spPr>
              <a:xfrm>
                <a:off x="8418964"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26"/>
              <p:cNvSpPr/>
              <p:nvPr/>
            </p:nvSpPr>
            <p:spPr>
              <a:xfrm>
                <a:off x="9015458"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26"/>
              <p:cNvSpPr/>
              <p:nvPr/>
            </p:nvSpPr>
            <p:spPr>
              <a:xfrm>
                <a:off x="831275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26"/>
              <p:cNvSpPr/>
              <p:nvPr/>
            </p:nvSpPr>
            <p:spPr>
              <a:xfrm>
                <a:off x="831275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9" name="Google Shape;3309;p26"/>
              <p:cNvSpPr/>
              <p:nvPr/>
            </p:nvSpPr>
            <p:spPr>
              <a:xfrm>
                <a:off x="869601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26"/>
              <p:cNvSpPr/>
              <p:nvPr/>
            </p:nvSpPr>
            <p:spPr>
              <a:xfrm>
                <a:off x="888481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26"/>
              <p:cNvSpPr/>
              <p:nvPr/>
            </p:nvSpPr>
            <p:spPr>
              <a:xfrm>
                <a:off x="8402120"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26"/>
              <p:cNvSpPr/>
              <p:nvPr/>
            </p:nvSpPr>
            <p:spPr>
              <a:xfrm>
                <a:off x="8738409"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26"/>
              <p:cNvSpPr/>
              <p:nvPr/>
            </p:nvSpPr>
            <p:spPr>
              <a:xfrm>
                <a:off x="8738409"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26"/>
              <p:cNvSpPr/>
              <p:nvPr/>
            </p:nvSpPr>
            <p:spPr>
              <a:xfrm>
                <a:off x="831275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26"/>
              <p:cNvSpPr/>
              <p:nvPr/>
            </p:nvSpPr>
            <p:spPr>
              <a:xfrm>
                <a:off x="8811450"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26"/>
              <p:cNvSpPr/>
              <p:nvPr/>
            </p:nvSpPr>
            <p:spPr>
              <a:xfrm>
                <a:off x="8461360"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26"/>
              <p:cNvSpPr/>
              <p:nvPr/>
            </p:nvSpPr>
            <p:spPr>
              <a:xfrm>
                <a:off x="8607675"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26"/>
              <p:cNvSpPr/>
              <p:nvPr/>
            </p:nvSpPr>
            <p:spPr>
              <a:xfrm>
                <a:off x="833062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26"/>
              <p:cNvSpPr/>
              <p:nvPr/>
            </p:nvSpPr>
            <p:spPr>
              <a:xfrm>
                <a:off x="8461360"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26"/>
              <p:cNvSpPr/>
              <p:nvPr/>
            </p:nvSpPr>
            <p:spPr>
              <a:xfrm>
                <a:off x="897311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26"/>
              <p:cNvSpPr/>
              <p:nvPr/>
            </p:nvSpPr>
            <p:spPr>
              <a:xfrm>
                <a:off x="831275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26"/>
              <p:cNvSpPr/>
              <p:nvPr/>
            </p:nvSpPr>
            <p:spPr>
              <a:xfrm>
                <a:off x="831275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26"/>
              <p:cNvSpPr/>
              <p:nvPr/>
            </p:nvSpPr>
            <p:spPr>
              <a:xfrm>
                <a:off x="8678142"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26"/>
              <p:cNvSpPr/>
              <p:nvPr/>
            </p:nvSpPr>
            <p:spPr>
              <a:xfrm>
                <a:off x="8955238"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26"/>
              <p:cNvSpPr/>
              <p:nvPr/>
            </p:nvSpPr>
            <p:spPr>
              <a:xfrm>
                <a:off x="8401093"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26" name="Google Shape;3326;p26"/>
            <p:cNvSpPr/>
            <p:nvPr/>
          </p:nvSpPr>
          <p:spPr>
            <a:xfrm flipH="1" rot="10800000">
              <a:off x="-27800" y="1172757"/>
              <a:ext cx="9180600" cy="5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27" name="Google Shape;3327;p26"/>
          <p:cNvGrpSpPr/>
          <p:nvPr/>
        </p:nvGrpSpPr>
        <p:grpSpPr>
          <a:xfrm>
            <a:off x="-27800" y="4473088"/>
            <a:ext cx="9180600" cy="693124"/>
            <a:chOff x="-27800" y="4473088"/>
            <a:chExt cx="9180600" cy="693124"/>
          </a:xfrm>
        </p:grpSpPr>
        <p:grpSp>
          <p:nvGrpSpPr>
            <p:cNvPr id="3328" name="Google Shape;3328;p26"/>
            <p:cNvGrpSpPr/>
            <p:nvPr/>
          </p:nvGrpSpPr>
          <p:grpSpPr>
            <a:xfrm>
              <a:off x="-27800" y="4518054"/>
              <a:ext cx="9144179" cy="648158"/>
              <a:chOff x="-2" y="4471542"/>
              <a:chExt cx="9144179" cy="648158"/>
            </a:xfrm>
          </p:grpSpPr>
          <p:sp>
            <p:nvSpPr>
              <p:cNvPr id="3329" name="Google Shape;3329;p26"/>
              <p:cNvSpPr/>
              <p:nvPr/>
            </p:nvSpPr>
            <p:spPr>
              <a:xfrm>
                <a:off x="-2"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26"/>
              <p:cNvSpPr/>
              <p:nvPr/>
            </p:nvSpPr>
            <p:spPr>
              <a:xfrm>
                <a:off x="702705"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26"/>
              <p:cNvSpPr/>
              <p:nvPr/>
            </p:nvSpPr>
            <p:spPr>
              <a:xfrm>
                <a:off x="106211"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26"/>
              <p:cNvSpPr/>
              <p:nvPr/>
            </p:nvSpPr>
            <p:spPr>
              <a:xfrm>
                <a:off x="702705"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26"/>
              <p:cNvSpPr/>
              <p:nvPr/>
            </p:nvSpPr>
            <p:spPr>
              <a:xfrm>
                <a:off x="-2"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26"/>
              <p:cNvSpPr/>
              <p:nvPr/>
            </p:nvSpPr>
            <p:spPr>
              <a:xfrm>
                <a:off x="-2"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26"/>
              <p:cNvSpPr/>
              <p:nvPr/>
            </p:nvSpPr>
            <p:spPr>
              <a:xfrm>
                <a:off x="383263"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26"/>
              <p:cNvSpPr/>
              <p:nvPr/>
            </p:nvSpPr>
            <p:spPr>
              <a:xfrm>
                <a:off x="572064"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26"/>
              <p:cNvSpPr/>
              <p:nvPr/>
            </p:nvSpPr>
            <p:spPr>
              <a:xfrm>
                <a:off x="8936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26"/>
              <p:cNvSpPr/>
              <p:nvPr/>
            </p:nvSpPr>
            <p:spPr>
              <a:xfrm>
                <a:off x="42565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26"/>
              <p:cNvSpPr/>
              <p:nvPr/>
            </p:nvSpPr>
            <p:spPr>
              <a:xfrm>
                <a:off x="42565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26"/>
              <p:cNvSpPr/>
              <p:nvPr/>
            </p:nvSpPr>
            <p:spPr>
              <a:xfrm>
                <a:off x="-2"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26"/>
              <p:cNvSpPr/>
              <p:nvPr/>
            </p:nvSpPr>
            <p:spPr>
              <a:xfrm>
                <a:off x="49869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26"/>
              <p:cNvSpPr/>
              <p:nvPr/>
            </p:nvSpPr>
            <p:spPr>
              <a:xfrm>
                <a:off x="14860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26"/>
              <p:cNvSpPr/>
              <p:nvPr/>
            </p:nvSpPr>
            <p:spPr>
              <a:xfrm>
                <a:off x="29492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26"/>
              <p:cNvSpPr/>
              <p:nvPr/>
            </p:nvSpPr>
            <p:spPr>
              <a:xfrm>
                <a:off x="17869"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26"/>
              <p:cNvSpPr/>
              <p:nvPr/>
            </p:nvSpPr>
            <p:spPr>
              <a:xfrm>
                <a:off x="14860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26"/>
              <p:cNvSpPr/>
              <p:nvPr/>
            </p:nvSpPr>
            <p:spPr>
              <a:xfrm>
                <a:off x="660359"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26"/>
              <p:cNvSpPr/>
              <p:nvPr/>
            </p:nvSpPr>
            <p:spPr>
              <a:xfrm>
                <a:off x="-2"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26"/>
              <p:cNvSpPr/>
              <p:nvPr/>
            </p:nvSpPr>
            <p:spPr>
              <a:xfrm>
                <a:off x="-2"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26"/>
              <p:cNvSpPr/>
              <p:nvPr/>
            </p:nvSpPr>
            <p:spPr>
              <a:xfrm>
                <a:off x="365389"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26"/>
              <p:cNvSpPr/>
              <p:nvPr/>
            </p:nvSpPr>
            <p:spPr>
              <a:xfrm>
                <a:off x="642485"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26"/>
              <p:cNvSpPr/>
              <p:nvPr/>
            </p:nvSpPr>
            <p:spPr>
              <a:xfrm>
                <a:off x="88340"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26"/>
              <p:cNvSpPr/>
              <p:nvPr/>
            </p:nvSpPr>
            <p:spPr>
              <a:xfrm>
                <a:off x="83127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26"/>
              <p:cNvSpPr/>
              <p:nvPr/>
            </p:nvSpPr>
            <p:spPr>
              <a:xfrm>
                <a:off x="1533980"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26"/>
              <p:cNvSpPr/>
              <p:nvPr/>
            </p:nvSpPr>
            <p:spPr>
              <a:xfrm>
                <a:off x="937486"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26"/>
              <p:cNvSpPr/>
              <p:nvPr/>
            </p:nvSpPr>
            <p:spPr>
              <a:xfrm>
                <a:off x="1533980"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26"/>
              <p:cNvSpPr/>
              <p:nvPr/>
            </p:nvSpPr>
            <p:spPr>
              <a:xfrm>
                <a:off x="83127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26"/>
              <p:cNvSpPr/>
              <p:nvPr/>
            </p:nvSpPr>
            <p:spPr>
              <a:xfrm>
                <a:off x="83127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26"/>
              <p:cNvSpPr/>
              <p:nvPr/>
            </p:nvSpPr>
            <p:spPr>
              <a:xfrm>
                <a:off x="121453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26"/>
              <p:cNvSpPr/>
              <p:nvPr/>
            </p:nvSpPr>
            <p:spPr>
              <a:xfrm>
                <a:off x="140334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26"/>
              <p:cNvSpPr/>
              <p:nvPr/>
            </p:nvSpPr>
            <p:spPr>
              <a:xfrm>
                <a:off x="92064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26"/>
              <p:cNvSpPr/>
              <p:nvPr/>
            </p:nvSpPr>
            <p:spPr>
              <a:xfrm>
                <a:off x="125693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26"/>
              <p:cNvSpPr/>
              <p:nvPr/>
            </p:nvSpPr>
            <p:spPr>
              <a:xfrm>
                <a:off x="125693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26"/>
              <p:cNvSpPr/>
              <p:nvPr/>
            </p:nvSpPr>
            <p:spPr>
              <a:xfrm>
                <a:off x="83127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26"/>
              <p:cNvSpPr/>
              <p:nvPr/>
            </p:nvSpPr>
            <p:spPr>
              <a:xfrm>
                <a:off x="132997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26"/>
              <p:cNvSpPr/>
              <p:nvPr/>
            </p:nvSpPr>
            <p:spPr>
              <a:xfrm>
                <a:off x="97988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26"/>
              <p:cNvSpPr/>
              <p:nvPr/>
            </p:nvSpPr>
            <p:spPr>
              <a:xfrm>
                <a:off x="112619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26"/>
              <p:cNvSpPr/>
              <p:nvPr/>
            </p:nvSpPr>
            <p:spPr>
              <a:xfrm>
                <a:off x="84914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26"/>
              <p:cNvSpPr/>
              <p:nvPr/>
            </p:nvSpPr>
            <p:spPr>
              <a:xfrm>
                <a:off x="97988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26"/>
              <p:cNvSpPr/>
              <p:nvPr/>
            </p:nvSpPr>
            <p:spPr>
              <a:xfrm>
                <a:off x="149163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0" name="Google Shape;3370;p26"/>
              <p:cNvSpPr/>
              <p:nvPr/>
            </p:nvSpPr>
            <p:spPr>
              <a:xfrm>
                <a:off x="83127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26"/>
              <p:cNvSpPr/>
              <p:nvPr/>
            </p:nvSpPr>
            <p:spPr>
              <a:xfrm>
                <a:off x="83127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26"/>
              <p:cNvSpPr/>
              <p:nvPr/>
            </p:nvSpPr>
            <p:spPr>
              <a:xfrm>
                <a:off x="1196664"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26"/>
              <p:cNvSpPr/>
              <p:nvPr/>
            </p:nvSpPr>
            <p:spPr>
              <a:xfrm>
                <a:off x="1473760"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26"/>
              <p:cNvSpPr/>
              <p:nvPr/>
            </p:nvSpPr>
            <p:spPr>
              <a:xfrm>
                <a:off x="919615"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26"/>
              <p:cNvSpPr/>
              <p:nvPr/>
            </p:nvSpPr>
            <p:spPr>
              <a:xfrm>
                <a:off x="166254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26"/>
              <p:cNvSpPr/>
              <p:nvPr/>
            </p:nvSpPr>
            <p:spPr>
              <a:xfrm>
                <a:off x="236525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26"/>
              <p:cNvSpPr/>
              <p:nvPr/>
            </p:nvSpPr>
            <p:spPr>
              <a:xfrm>
                <a:off x="176876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26"/>
              <p:cNvSpPr/>
              <p:nvPr/>
            </p:nvSpPr>
            <p:spPr>
              <a:xfrm>
                <a:off x="236525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26"/>
              <p:cNvSpPr/>
              <p:nvPr/>
            </p:nvSpPr>
            <p:spPr>
              <a:xfrm>
                <a:off x="166254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26"/>
              <p:cNvSpPr/>
              <p:nvPr/>
            </p:nvSpPr>
            <p:spPr>
              <a:xfrm>
                <a:off x="166254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26"/>
              <p:cNvSpPr/>
              <p:nvPr/>
            </p:nvSpPr>
            <p:spPr>
              <a:xfrm>
                <a:off x="204581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26"/>
              <p:cNvSpPr/>
              <p:nvPr/>
            </p:nvSpPr>
            <p:spPr>
              <a:xfrm>
                <a:off x="223461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26"/>
              <p:cNvSpPr/>
              <p:nvPr/>
            </p:nvSpPr>
            <p:spPr>
              <a:xfrm>
                <a:off x="175191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26"/>
              <p:cNvSpPr/>
              <p:nvPr/>
            </p:nvSpPr>
            <p:spPr>
              <a:xfrm>
                <a:off x="208820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5" name="Google Shape;3385;p26"/>
              <p:cNvSpPr/>
              <p:nvPr/>
            </p:nvSpPr>
            <p:spPr>
              <a:xfrm>
                <a:off x="208820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26"/>
              <p:cNvSpPr/>
              <p:nvPr/>
            </p:nvSpPr>
            <p:spPr>
              <a:xfrm>
                <a:off x="166254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26"/>
              <p:cNvSpPr/>
              <p:nvPr/>
            </p:nvSpPr>
            <p:spPr>
              <a:xfrm>
                <a:off x="216124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26"/>
              <p:cNvSpPr/>
              <p:nvPr/>
            </p:nvSpPr>
            <p:spPr>
              <a:xfrm>
                <a:off x="181115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26"/>
              <p:cNvSpPr/>
              <p:nvPr/>
            </p:nvSpPr>
            <p:spPr>
              <a:xfrm>
                <a:off x="195747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26"/>
              <p:cNvSpPr/>
              <p:nvPr/>
            </p:nvSpPr>
            <p:spPr>
              <a:xfrm>
                <a:off x="168042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26"/>
              <p:cNvSpPr/>
              <p:nvPr/>
            </p:nvSpPr>
            <p:spPr>
              <a:xfrm>
                <a:off x="181115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26"/>
              <p:cNvSpPr/>
              <p:nvPr/>
            </p:nvSpPr>
            <p:spPr>
              <a:xfrm>
                <a:off x="232291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26"/>
              <p:cNvSpPr/>
              <p:nvPr/>
            </p:nvSpPr>
            <p:spPr>
              <a:xfrm>
                <a:off x="166254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26"/>
              <p:cNvSpPr/>
              <p:nvPr/>
            </p:nvSpPr>
            <p:spPr>
              <a:xfrm>
                <a:off x="166254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26"/>
              <p:cNvSpPr/>
              <p:nvPr/>
            </p:nvSpPr>
            <p:spPr>
              <a:xfrm>
                <a:off x="202794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26"/>
              <p:cNvSpPr/>
              <p:nvPr/>
            </p:nvSpPr>
            <p:spPr>
              <a:xfrm>
                <a:off x="230503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26"/>
              <p:cNvSpPr/>
              <p:nvPr/>
            </p:nvSpPr>
            <p:spPr>
              <a:xfrm>
                <a:off x="175089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26"/>
              <p:cNvSpPr/>
              <p:nvPr/>
            </p:nvSpPr>
            <p:spPr>
              <a:xfrm>
                <a:off x="249382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26"/>
              <p:cNvSpPr/>
              <p:nvPr/>
            </p:nvSpPr>
            <p:spPr>
              <a:xfrm>
                <a:off x="319653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26"/>
              <p:cNvSpPr/>
              <p:nvPr/>
            </p:nvSpPr>
            <p:spPr>
              <a:xfrm>
                <a:off x="260003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1" name="Google Shape;3401;p26"/>
              <p:cNvSpPr/>
              <p:nvPr/>
            </p:nvSpPr>
            <p:spPr>
              <a:xfrm>
                <a:off x="319653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26"/>
              <p:cNvSpPr/>
              <p:nvPr/>
            </p:nvSpPr>
            <p:spPr>
              <a:xfrm>
                <a:off x="249382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26"/>
              <p:cNvSpPr/>
              <p:nvPr/>
            </p:nvSpPr>
            <p:spPr>
              <a:xfrm>
                <a:off x="249382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26"/>
              <p:cNvSpPr/>
              <p:nvPr/>
            </p:nvSpPr>
            <p:spPr>
              <a:xfrm>
                <a:off x="287708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26"/>
              <p:cNvSpPr/>
              <p:nvPr/>
            </p:nvSpPr>
            <p:spPr>
              <a:xfrm>
                <a:off x="306589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26"/>
              <p:cNvSpPr/>
              <p:nvPr/>
            </p:nvSpPr>
            <p:spPr>
              <a:xfrm>
                <a:off x="258319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26"/>
              <p:cNvSpPr/>
              <p:nvPr/>
            </p:nvSpPr>
            <p:spPr>
              <a:xfrm>
                <a:off x="291948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26"/>
              <p:cNvSpPr/>
              <p:nvPr/>
            </p:nvSpPr>
            <p:spPr>
              <a:xfrm>
                <a:off x="291948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26"/>
              <p:cNvSpPr/>
              <p:nvPr/>
            </p:nvSpPr>
            <p:spPr>
              <a:xfrm>
                <a:off x="249382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26"/>
              <p:cNvSpPr/>
              <p:nvPr/>
            </p:nvSpPr>
            <p:spPr>
              <a:xfrm>
                <a:off x="299252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26"/>
              <p:cNvSpPr/>
              <p:nvPr/>
            </p:nvSpPr>
            <p:spPr>
              <a:xfrm>
                <a:off x="264243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26"/>
              <p:cNvSpPr/>
              <p:nvPr/>
            </p:nvSpPr>
            <p:spPr>
              <a:xfrm>
                <a:off x="278874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26"/>
              <p:cNvSpPr/>
              <p:nvPr/>
            </p:nvSpPr>
            <p:spPr>
              <a:xfrm>
                <a:off x="251169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26"/>
              <p:cNvSpPr/>
              <p:nvPr/>
            </p:nvSpPr>
            <p:spPr>
              <a:xfrm>
                <a:off x="264243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26"/>
              <p:cNvSpPr/>
              <p:nvPr/>
            </p:nvSpPr>
            <p:spPr>
              <a:xfrm>
                <a:off x="315418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26"/>
              <p:cNvSpPr/>
              <p:nvPr/>
            </p:nvSpPr>
            <p:spPr>
              <a:xfrm>
                <a:off x="249382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26"/>
              <p:cNvSpPr/>
              <p:nvPr/>
            </p:nvSpPr>
            <p:spPr>
              <a:xfrm>
                <a:off x="249382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26"/>
              <p:cNvSpPr/>
              <p:nvPr/>
            </p:nvSpPr>
            <p:spPr>
              <a:xfrm>
                <a:off x="285921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26"/>
              <p:cNvSpPr/>
              <p:nvPr/>
            </p:nvSpPr>
            <p:spPr>
              <a:xfrm>
                <a:off x="313631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26"/>
              <p:cNvSpPr/>
              <p:nvPr/>
            </p:nvSpPr>
            <p:spPr>
              <a:xfrm>
                <a:off x="258216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1" name="Google Shape;3421;p26"/>
              <p:cNvSpPr/>
              <p:nvPr/>
            </p:nvSpPr>
            <p:spPr>
              <a:xfrm>
                <a:off x="332509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26"/>
              <p:cNvSpPr/>
              <p:nvPr/>
            </p:nvSpPr>
            <p:spPr>
              <a:xfrm>
                <a:off x="402780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26"/>
              <p:cNvSpPr/>
              <p:nvPr/>
            </p:nvSpPr>
            <p:spPr>
              <a:xfrm>
                <a:off x="343131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26"/>
              <p:cNvSpPr/>
              <p:nvPr/>
            </p:nvSpPr>
            <p:spPr>
              <a:xfrm>
                <a:off x="402780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26"/>
              <p:cNvSpPr/>
              <p:nvPr/>
            </p:nvSpPr>
            <p:spPr>
              <a:xfrm>
                <a:off x="332509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26"/>
              <p:cNvSpPr/>
              <p:nvPr/>
            </p:nvSpPr>
            <p:spPr>
              <a:xfrm>
                <a:off x="332509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26"/>
              <p:cNvSpPr/>
              <p:nvPr/>
            </p:nvSpPr>
            <p:spPr>
              <a:xfrm>
                <a:off x="370836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26"/>
              <p:cNvSpPr/>
              <p:nvPr/>
            </p:nvSpPr>
            <p:spPr>
              <a:xfrm>
                <a:off x="389716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26"/>
              <p:cNvSpPr/>
              <p:nvPr/>
            </p:nvSpPr>
            <p:spPr>
              <a:xfrm>
                <a:off x="341446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26"/>
              <p:cNvSpPr/>
              <p:nvPr/>
            </p:nvSpPr>
            <p:spPr>
              <a:xfrm>
                <a:off x="375075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26"/>
              <p:cNvSpPr/>
              <p:nvPr/>
            </p:nvSpPr>
            <p:spPr>
              <a:xfrm>
                <a:off x="375075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2" name="Google Shape;3432;p26"/>
              <p:cNvSpPr/>
              <p:nvPr/>
            </p:nvSpPr>
            <p:spPr>
              <a:xfrm>
                <a:off x="332509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26"/>
              <p:cNvSpPr/>
              <p:nvPr/>
            </p:nvSpPr>
            <p:spPr>
              <a:xfrm>
                <a:off x="382379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26"/>
              <p:cNvSpPr/>
              <p:nvPr/>
            </p:nvSpPr>
            <p:spPr>
              <a:xfrm>
                <a:off x="347370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26"/>
              <p:cNvSpPr/>
              <p:nvPr/>
            </p:nvSpPr>
            <p:spPr>
              <a:xfrm>
                <a:off x="362002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26"/>
              <p:cNvSpPr/>
              <p:nvPr/>
            </p:nvSpPr>
            <p:spPr>
              <a:xfrm>
                <a:off x="334297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26"/>
              <p:cNvSpPr/>
              <p:nvPr/>
            </p:nvSpPr>
            <p:spPr>
              <a:xfrm>
                <a:off x="347370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26"/>
              <p:cNvSpPr/>
              <p:nvPr/>
            </p:nvSpPr>
            <p:spPr>
              <a:xfrm>
                <a:off x="398546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26"/>
              <p:cNvSpPr/>
              <p:nvPr/>
            </p:nvSpPr>
            <p:spPr>
              <a:xfrm>
                <a:off x="332509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26"/>
              <p:cNvSpPr/>
              <p:nvPr/>
            </p:nvSpPr>
            <p:spPr>
              <a:xfrm>
                <a:off x="332509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26"/>
              <p:cNvSpPr/>
              <p:nvPr/>
            </p:nvSpPr>
            <p:spPr>
              <a:xfrm>
                <a:off x="369049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26"/>
              <p:cNvSpPr/>
              <p:nvPr/>
            </p:nvSpPr>
            <p:spPr>
              <a:xfrm>
                <a:off x="396758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26"/>
              <p:cNvSpPr/>
              <p:nvPr/>
            </p:nvSpPr>
            <p:spPr>
              <a:xfrm>
                <a:off x="341344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26"/>
              <p:cNvSpPr/>
              <p:nvPr/>
            </p:nvSpPr>
            <p:spPr>
              <a:xfrm>
                <a:off x="415637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26"/>
              <p:cNvSpPr/>
              <p:nvPr/>
            </p:nvSpPr>
            <p:spPr>
              <a:xfrm>
                <a:off x="485908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6" name="Google Shape;3446;p26"/>
              <p:cNvSpPr/>
              <p:nvPr/>
            </p:nvSpPr>
            <p:spPr>
              <a:xfrm>
                <a:off x="426258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26"/>
              <p:cNvSpPr/>
              <p:nvPr/>
            </p:nvSpPr>
            <p:spPr>
              <a:xfrm>
                <a:off x="485908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26"/>
              <p:cNvSpPr/>
              <p:nvPr/>
            </p:nvSpPr>
            <p:spPr>
              <a:xfrm>
                <a:off x="415637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26"/>
              <p:cNvSpPr/>
              <p:nvPr/>
            </p:nvSpPr>
            <p:spPr>
              <a:xfrm>
                <a:off x="415637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26"/>
              <p:cNvSpPr/>
              <p:nvPr/>
            </p:nvSpPr>
            <p:spPr>
              <a:xfrm>
                <a:off x="453964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26"/>
              <p:cNvSpPr/>
              <p:nvPr/>
            </p:nvSpPr>
            <p:spPr>
              <a:xfrm>
                <a:off x="472844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26"/>
              <p:cNvSpPr/>
              <p:nvPr/>
            </p:nvSpPr>
            <p:spPr>
              <a:xfrm>
                <a:off x="424574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26"/>
              <p:cNvSpPr/>
              <p:nvPr/>
            </p:nvSpPr>
            <p:spPr>
              <a:xfrm>
                <a:off x="458203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4" name="Google Shape;3454;p26"/>
              <p:cNvSpPr/>
              <p:nvPr/>
            </p:nvSpPr>
            <p:spPr>
              <a:xfrm>
                <a:off x="458203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26"/>
              <p:cNvSpPr/>
              <p:nvPr/>
            </p:nvSpPr>
            <p:spPr>
              <a:xfrm>
                <a:off x="415637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26"/>
              <p:cNvSpPr/>
              <p:nvPr/>
            </p:nvSpPr>
            <p:spPr>
              <a:xfrm>
                <a:off x="465507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26"/>
              <p:cNvSpPr/>
              <p:nvPr/>
            </p:nvSpPr>
            <p:spPr>
              <a:xfrm>
                <a:off x="430498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26"/>
              <p:cNvSpPr/>
              <p:nvPr/>
            </p:nvSpPr>
            <p:spPr>
              <a:xfrm>
                <a:off x="445129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26"/>
              <p:cNvSpPr/>
              <p:nvPr/>
            </p:nvSpPr>
            <p:spPr>
              <a:xfrm>
                <a:off x="417424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26"/>
              <p:cNvSpPr/>
              <p:nvPr/>
            </p:nvSpPr>
            <p:spPr>
              <a:xfrm>
                <a:off x="430498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26"/>
              <p:cNvSpPr/>
              <p:nvPr/>
            </p:nvSpPr>
            <p:spPr>
              <a:xfrm>
                <a:off x="481673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26"/>
              <p:cNvSpPr/>
              <p:nvPr/>
            </p:nvSpPr>
            <p:spPr>
              <a:xfrm>
                <a:off x="415637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26"/>
              <p:cNvSpPr/>
              <p:nvPr/>
            </p:nvSpPr>
            <p:spPr>
              <a:xfrm>
                <a:off x="415637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26"/>
              <p:cNvSpPr/>
              <p:nvPr/>
            </p:nvSpPr>
            <p:spPr>
              <a:xfrm>
                <a:off x="452176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26"/>
              <p:cNvSpPr/>
              <p:nvPr/>
            </p:nvSpPr>
            <p:spPr>
              <a:xfrm>
                <a:off x="479886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26"/>
              <p:cNvSpPr/>
              <p:nvPr/>
            </p:nvSpPr>
            <p:spPr>
              <a:xfrm>
                <a:off x="424471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26"/>
              <p:cNvSpPr/>
              <p:nvPr/>
            </p:nvSpPr>
            <p:spPr>
              <a:xfrm>
                <a:off x="498765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26"/>
              <p:cNvSpPr/>
              <p:nvPr/>
            </p:nvSpPr>
            <p:spPr>
              <a:xfrm>
                <a:off x="569035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26"/>
              <p:cNvSpPr/>
              <p:nvPr/>
            </p:nvSpPr>
            <p:spPr>
              <a:xfrm>
                <a:off x="509386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26"/>
              <p:cNvSpPr/>
              <p:nvPr/>
            </p:nvSpPr>
            <p:spPr>
              <a:xfrm>
                <a:off x="569035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26"/>
              <p:cNvSpPr/>
              <p:nvPr/>
            </p:nvSpPr>
            <p:spPr>
              <a:xfrm>
                <a:off x="498765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26"/>
              <p:cNvSpPr/>
              <p:nvPr/>
            </p:nvSpPr>
            <p:spPr>
              <a:xfrm>
                <a:off x="498765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26"/>
              <p:cNvSpPr/>
              <p:nvPr/>
            </p:nvSpPr>
            <p:spPr>
              <a:xfrm>
                <a:off x="537091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26"/>
              <p:cNvSpPr/>
              <p:nvPr/>
            </p:nvSpPr>
            <p:spPr>
              <a:xfrm>
                <a:off x="555971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26"/>
              <p:cNvSpPr/>
              <p:nvPr/>
            </p:nvSpPr>
            <p:spPr>
              <a:xfrm>
                <a:off x="507701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26"/>
              <p:cNvSpPr/>
              <p:nvPr/>
            </p:nvSpPr>
            <p:spPr>
              <a:xfrm>
                <a:off x="541330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26"/>
              <p:cNvSpPr/>
              <p:nvPr/>
            </p:nvSpPr>
            <p:spPr>
              <a:xfrm>
                <a:off x="541330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26"/>
              <p:cNvSpPr/>
              <p:nvPr/>
            </p:nvSpPr>
            <p:spPr>
              <a:xfrm>
                <a:off x="498765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26"/>
              <p:cNvSpPr/>
              <p:nvPr/>
            </p:nvSpPr>
            <p:spPr>
              <a:xfrm>
                <a:off x="548634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26"/>
              <p:cNvSpPr/>
              <p:nvPr/>
            </p:nvSpPr>
            <p:spPr>
              <a:xfrm>
                <a:off x="513625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26"/>
              <p:cNvSpPr/>
              <p:nvPr/>
            </p:nvSpPr>
            <p:spPr>
              <a:xfrm>
                <a:off x="528257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26"/>
              <p:cNvSpPr/>
              <p:nvPr/>
            </p:nvSpPr>
            <p:spPr>
              <a:xfrm>
                <a:off x="500552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26"/>
              <p:cNvSpPr/>
              <p:nvPr/>
            </p:nvSpPr>
            <p:spPr>
              <a:xfrm>
                <a:off x="513625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26"/>
              <p:cNvSpPr/>
              <p:nvPr/>
            </p:nvSpPr>
            <p:spPr>
              <a:xfrm>
                <a:off x="564801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26"/>
              <p:cNvSpPr/>
              <p:nvPr/>
            </p:nvSpPr>
            <p:spPr>
              <a:xfrm>
                <a:off x="498765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26"/>
              <p:cNvSpPr/>
              <p:nvPr/>
            </p:nvSpPr>
            <p:spPr>
              <a:xfrm>
                <a:off x="498765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26"/>
              <p:cNvSpPr/>
              <p:nvPr/>
            </p:nvSpPr>
            <p:spPr>
              <a:xfrm>
                <a:off x="535304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26"/>
              <p:cNvSpPr/>
              <p:nvPr/>
            </p:nvSpPr>
            <p:spPr>
              <a:xfrm>
                <a:off x="563013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26"/>
              <p:cNvSpPr/>
              <p:nvPr/>
            </p:nvSpPr>
            <p:spPr>
              <a:xfrm>
                <a:off x="507599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26"/>
              <p:cNvSpPr/>
              <p:nvPr/>
            </p:nvSpPr>
            <p:spPr>
              <a:xfrm>
                <a:off x="581892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26"/>
              <p:cNvSpPr/>
              <p:nvPr/>
            </p:nvSpPr>
            <p:spPr>
              <a:xfrm>
                <a:off x="652163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26"/>
              <p:cNvSpPr/>
              <p:nvPr/>
            </p:nvSpPr>
            <p:spPr>
              <a:xfrm>
                <a:off x="592513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26"/>
              <p:cNvSpPr/>
              <p:nvPr/>
            </p:nvSpPr>
            <p:spPr>
              <a:xfrm>
                <a:off x="652163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26"/>
              <p:cNvSpPr/>
              <p:nvPr/>
            </p:nvSpPr>
            <p:spPr>
              <a:xfrm>
                <a:off x="581892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26"/>
              <p:cNvSpPr/>
              <p:nvPr/>
            </p:nvSpPr>
            <p:spPr>
              <a:xfrm>
                <a:off x="581892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26"/>
              <p:cNvSpPr/>
              <p:nvPr/>
            </p:nvSpPr>
            <p:spPr>
              <a:xfrm>
                <a:off x="620219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26"/>
              <p:cNvSpPr/>
              <p:nvPr/>
            </p:nvSpPr>
            <p:spPr>
              <a:xfrm>
                <a:off x="639099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26"/>
              <p:cNvSpPr/>
              <p:nvPr/>
            </p:nvSpPr>
            <p:spPr>
              <a:xfrm>
                <a:off x="590829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26"/>
              <p:cNvSpPr/>
              <p:nvPr/>
            </p:nvSpPr>
            <p:spPr>
              <a:xfrm>
                <a:off x="624458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26"/>
              <p:cNvSpPr/>
              <p:nvPr/>
            </p:nvSpPr>
            <p:spPr>
              <a:xfrm>
                <a:off x="624458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26"/>
              <p:cNvSpPr/>
              <p:nvPr/>
            </p:nvSpPr>
            <p:spPr>
              <a:xfrm>
                <a:off x="581892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26"/>
              <p:cNvSpPr/>
              <p:nvPr/>
            </p:nvSpPr>
            <p:spPr>
              <a:xfrm>
                <a:off x="631762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26"/>
              <p:cNvSpPr/>
              <p:nvPr/>
            </p:nvSpPr>
            <p:spPr>
              <a:xfrm>
                <a:off x="596753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26"/>
              <p:cNvSpPr/>
              <p:nvPr/>
            </p:nvSpPr>
            <p:spPr>
              <a:xfrm>
                <a:off x="611384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26"/>
              <p:cNvSpPr/>
              <p:nvPr/>
            </p:nvSpPr>
            <p:spPr>
              <a:xfrm>
                <a:off x="583679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6" name="Google Shape;3506;p26"/>
              <p:cNvSpPr/>
              <p:nvPr/>
            </p:nvSpPr>
            <p:spPr>
              <a:xfrm>
                <a:off x="596753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7" name="Google Shape;3507;p26"/>
              <p:cNvSpPr/>
              <p:nvPr/>
            </p:nvSpPr>
            <p:spPr>
              <a:xfrm>
                <a:off x="647928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26"/>
              <p:cNvSpPr/>
              <p:nvPr/>
            </p:nvSpPr>
            <p:spPr>
              <a:xfrm>
                <a:off x="581892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26"/>
              <p:cNvSpPr/>
              <p:nvPr/>
            </p:nvSpPr>
            <p:spPr>
              <a:xfrm>
                <a:off x="581892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26"/>
              <p:cNvSpPr/>
              <p:nvPr/>
            </p:nvSpPr>
            <p:spPr>
              <a:xfrm>
                <a:off x="618431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26"/>
              <p:cNvSpPr/>
              <p:nvPr/>
            </p:nvSpPr>
            <p:spPr>
              <a:xfrm>
                <a:off x="646141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26"/>
              <p:cNvSpPr/>
              <p:nvPr/>
            </p:nvSpPr>
            <p:spPr>
              <a:xfrm>
                <a:off x="590726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26"/>
              <p:cNvSpPr/>
              <p:nvPr/>
            </p:nvSpPr>
            <p:spPr>
              <a:xfrm>
                <a:off x="665020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26"/>
              <p:cNvSpPr/>
              <p:nvPr/>
            </p:nvSpPr>
            <p:spPr>
              <a:xfrm>
                <a:off x="735290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26"/>
              <p:cNvSpPr/>
              <p:nvPr/>
            </p:nvSpPr>
            <p:spPr>
              <a:xfrm>
                <a:off x="675641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26"/>
              <p:cNvSpPr/>
              <p:nvPr/>
            </p:nvSpPr>
            <p:spPr>
              <a:xfrm>
                <a:off x="735290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26"/>
              <p:cNvSpPr/>
              <p:nvPr/>
            </p:nvSpPr>
            <p:spPr>
              <a:xfrm>
                <a:off x="665020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26"/>
              <p:cNvSpPr/>
              <p:nvPr/>
            </p:nvSpPr>
            <p:spPr>
              <a:xfrm>
                <a:off x="665020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26"/>
              <p:cNvSpPr/>
              <p:nvPr/>
            </p:nvSpPr>
            <p:spPr>
              <a:xfrm>
                <a:off x="703346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26"/>
              <p:cNvSpPr/>
              <p:nvPr/>
            </p:nvSpPr>
            <p:spPr>
              <a:xfrm>
                <a:off x="722226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26"/>
              <p:cNvSpPr/>
              <p:nvPr/>
            </p:nvSpPr>
            <p:spPr>
              <a:xfrm>
                <a:off x="673956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26"/>
              <p:cNvSpPr/>
              <p:nvPr/>
            </p:nvSpPr>
            <p:spPr>
              <a:xfrm>
                <a:off x="707585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26"/>
              <p:cNvSpPr/>
              <p:nvPr/>
            </p:nvSpPr>
            <p:spPr>
              <a:xfrm>
                <a:off x="707585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26"/>
              <p:cNvSpPr/>
              <p:nvPr/>
            </p:nvSpPr>
            <p:spPr>
              <a:xfrm>
                <a:off x="665020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26"/>
              <p:cNvSpPr/>
              <p:nvPr/>
            </p:nvSpPr>
            <p:spPr>
              <a:xfrm>
                <a:off x="714889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26"/>
              <p:cNvSpPr/>
              <p:nvPr/>
            </p:nvSpPr>
            <p:spPr>
              <a:xfrm>
                <a:off x="679880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26"/>
              <p:cNvSpPr/>
              <p:nvPr/>
            </p:nvSpPr>
            <p:spPr>
              <a:xfrm>
                <a:off x="694512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26"/>
              <p:cNvSpPr/>
              <p:nvPr/>
            </p:nvSpPr>
            <p:spPr>
              <a:xfrm>
                <a:off x="666807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26"/>
              <p:cNvSpPr/>
              <p:nvPr/>
            </p:nvSpPr>
            <p:spPr>
              <a:xfrm>
                <a:off x="679880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26"/>
              <p:cNvSpPr/>
              <p:nvPr/>
            </p:nvSpPr>
            <p:spPr>
              <a:xfrm>
                <a:off x="731056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26"/>
              <p:cNvSpPr/>
              <p:nvPr/>
            </p:nvSpPr>
            <p:spPr>
              <a:xfrm>
                <a:off x="665020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26"/>
              <p:cNvSpPr/>
              <p:nvPr/>
            </p:nvSpPr>
            <p:spPr>
              <a:xfrm>
                <a:off x="665020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26"/>
              <p:cNvSpPr/>
              <p:nvPr/>
            </p:nvSpPr>
            <p:spPr>
              <a:xfrm>
                <a:off x="701559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26"/>
              <p:cNvSpPr/>
              <p:nvPr/>
            </p:nvSpPr>
            <p:spPr>
              <a:xfrm>
                <a:off x="729268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26"/>
              <p:cNvSpPr/>
              <p:nvPr/>
            </p:nvSpPr>
            <p:spPr>
              <a:xfrm>
                <a:off x="673854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26"/>
              <p:cNvSpPr/>
              <p:nvPr/>
            </p:nvSpPr>
            <p:spPr>
              <a:xfrm>
                <a:off x="748147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26"/>
              <p:cNvSpPr/>
              <p:nvPr/>
            </p:nvSpPr>
            <p:spPr>
              <a:xfrm>
                <a:off x="8184183"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26"/>
              <p:cNvSpPr/>
              <p:nvPr/>
            </p:nvSpPr>
            <p:spPr>
              <a:xfrm>
                <a:off x="7587689"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9" name="Google Shape;3539;p26"/>
              <p:cNvSpPr/>
              <p:nvPr/>
            </p:nvSpPr>
            <p:spPr>
              <a:xfrm>
                <a:off x="8184183"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0" name="Google Shape;3540;p26"/>
              <p:cNvSpPr/>
              <p:nvPr/>
            </p:nvSpPr>
            <p:spPr>
              <a:xfrm>
                <a:off x="748147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26"/>
              <p:cNvSpPr/>
              <p:nvPr/>
            </p:nvSpPr>
            <p:spPr>
              <a:xfrm>
                <a:off x="748147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26"/>
              <p:cNvSpPr/>
              <p:nvPr/>
            </p:nvSpPr>
            <p:spPr>
              <a:xfrm>
                <a:off x="786474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26"/>
              <p:cNvSpPr/>
              <p:nvPr/>
            </p:nvSpPr>
            <p:spPr>
              <a:xfrm>
                <a:off x="805354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26"/>
              <p:cNvSpPr/>
              <p:nvPr/>
            </p:nvSpPr>
            <p:spPr>
              <a:xfrm>
                <a:off x="757084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26"/>
              <p:cNvSpPr/>
              <p:nvPr/>
            </p:nvSpPr>
            <p:spPr>
              <a:xfrm>
                <a:off x="7907134"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26"/>
              <p:cNvSpPr/>
              <p:nvPr/>
            </p:nvSpPr>
            <p:spPr>
              <a:xfrm>
                <a:off x="7907134"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26"/>
              <p:cNvSpPr/>
              <p:nvPr/>
            </p:nvSpPr>
            <p:spPr>
              <a:xfrm>
                <a:off x="748147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26"/>
              <p:cNvSpPr/>
              <p:nvPr/>
            </p:nvSpPr>
            <p:spPr>
              <a:xfrm>
                <a:off x="798017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26"/>
              <p:cNvSpPr/>
              <p:nvPr/>
            </p:nvSpPr>
            <p:spPr>
              <a:xfrm>
                <a:off x="763008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26"/>
              <p:cNvSpPr/>
              <p:nvPr/>
            </p:nvSpPr>
            <p:spPr>
              <a:xfrm>
                <a:off x="777639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26"/>
              <p:cNvSpPr/>
              <p:nvPr/>
            </p:nvSpPr>
            <p:spPr>
              <a:xfrm>
                <a:off x="749934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26"/>
              <p:cNvSpPr/>
              <p:nvPr/>
            </p:nvSpPr>
            <p:spPr>
              <a:xfrm>
                <a:off x="763008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26"/>
              <p:cNvSpPr/>
              <p:nvPr/>
            </p:nvSpPr>
            <p:spPr>
              <a:xfrm>
                <a:off x="814183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26"/>
              <p:cNvSpPr/>
              <p:nvPr/>
            </p:nvSpPr>
            <p:spPr>
              <a:xfrm>
                <a:off x="748147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5" name="Google Shape;3555;p26"/>
              <p:cNvSpPr/>
              <p:nvPr/>
            </p:nvSpPr>
            <p:spPr>
              <a:xfrm>
                <a:off x="748147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6" name="Google Shape;3556;p26"/>
              <p:cNvSpPr/>
              <p:nvPr/>
            </p:nvSpPr>
            <p:spPr>
              <a:xfrm>
                <a:off x="7846867"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26"/>
              <p:cNvSpPr/>
              <p:nvPr/>
            </p:nvSpPr>
            <p:spPr>
              <a:xfrm>
                <a:off x="8123963"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26"/>
              <p:cNvSpPr/>
              <p:nvPr/>
            </p:nvSpPr>
            <p:spPr>
              <a:xfrm>
                <a:off x="7569818"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26"/>
              <p:cNvSpPr/>
              <p:nvPr/>
            </p:nvSpPr>
            <p:spPr>
              <a:xfrm>
                <a:off x="831275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26"/>
              <p:cNvSpPr/>
              <p:nvPr/>
            </p:nvSpPr>
            <p:spPr>
              <a:xfrm>
                <a:off x="9015458"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26"/>
              <p:cNvSpPr/>
              <p:nvPr/>
            </p:nvSpPr>
            <p:spPr>
              <a:xfrm>
                <a:off x="8418964"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26"/>
              <p:cNvSpPr/>
              <p:nvPr/>
            </p:nvSpPr>
            <p:spPr>
              <a:xfrm>
                <a:off x="9015458"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26"/>
              <p:cNvSpPr/>
              <p:nvPr/>
            </p:nvSpPr>
            <p:spPr>
              <a:xfrm>
                <a:off x="831275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26"/>
              <p:cNvSpPr/>
              <p:nvPr/>
            </p:nvSpPr>
            <p:spPr>
              <a:xfrm>
                <a:off x="831275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26"/>
              <p:cNvSpPr/>
              <p:nvPr/>
            </p:nvSpPr>
            <p:spPr>
              <a:xfrm>
                <a:off x="869601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26"/>
              <p:cNvSpPr/>
              <p:nvPr/>
            </p:nvSpPr>
            <p:spPr>
              <a:xfrm>
                <a:off x="888481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26"/>
              <p:cNvSpPr/>
              <p:nvPr/>
            </p:nvSpPr>
            <p:spPr>
              <a:xfrm>
                <a:off x="8402120"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8" name="Google Shape;3568;p26"/>
              <p:cNvSpPr/>
              <p:nvPr/>
            </p:nvSpPr>
            <p:spPr>
              <a:xfrm>
                <a:off x="8738409"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9" name="Google Shape;3569;p26"/>
              <p:cNvSpPr/>
              <p:nvPr/>
            </p:nvSpPr>
            <p:spPr>
              <a:xfrm>
                <a:off x="8738409"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26"/>
              <p:cNvSpPr/>
              <p:nvPr/>
            </p:nvSpPr>
            <p:spPr>
              <a:xfrm>
                <a:off x="831275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26"/>
              <p:cNvSpPr/>
              <p:nvPr/>
            </p:nvSpPr>
            <p:spPr>
              <a:xfrm>
                <a:off x="8811450"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26"/>
              <p:cNvSpPr/>
              <p:nvPr/>
            </p:nvSpPr>
            <p:spPr>
              <a:xfrm>
                <a:off x="8461360"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26"/>
              <p:cNvSpPr/>
              <p:nvPr/>
            </p:nvSpPr>
            <p:spPr>
              <a:xfrm>
                <a:off x="8607675"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26"/>
              <p:cNvSpPr/>
              <p:nvPr/>
            </p:nvSpPr>
            <p:spPr>
              <a:xfrm>
                <a:off x="833062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26"/>
              <p:cNvSpPr/>
              <p:nvPr/>
            </p:nvSpPr>
            <p:spPr>
              <a:xfrm>
                <a:off x="8461360"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26"/>
              <p:cNvSpPr/>
              <p:nvPr/>
            </p:nvSpPr>
            <p:spPr>
              <a:xfrm>
                <a:off x="897311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26"/>
              <p:cNvSpPr/>
              <p:nvPr/>
            </p:nvSpPr>
            <p:spPr>
              <a:xfrm>
                <a:off x="831275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26"/>
              <p:cNvSpPr/>
              <p:nvPr/>
            </p:nvSpPr>
            <p:spPr>
              <a:xfrm>
                <a:off x="831275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26"/>
              <p:cNvSpPr/>
              <p:nvPr/>
            </p:nvSpPr>
            <p:spPr>
              <a:xfrm>
                <a:off x="8678142"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26"/>
              <p:cNvSpPr/>
              <p:nvPr/>
            </p:nvSpPr>
            <p:spPr>
              <a:xfrm>
                <a:off x="8955238"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26"/>
              <p:cNvSpPr/>
              <p:nvPr/>
            </p:nvSpPr>
            <p:spPr>
              <a:xfrm>
                <a:off x="8401093"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82" name="Google Shape;3582;p26"/>
            <p:cNvSpPr/>
            <p:nvPr/>
          </p:nvSpPr>
          <p:spPr>
            <a:xfrm flipH="1" rot="10800000">
              <a:off x="-27800" y="4473088"/>
              <a:ext cx="9180600" cy="51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83" name="Google Shape;3583;p26"/>
          <p:cNvSpPr txBox="1"/>
          <p:nvPr>
            <p:ph type="title"/>
          </p:nvPr>
        </p:nvSpPr>
        <p:spPr>
          <a:xfrm>
            <a:off x="1586550" y="3115818"/>
            <a:ext cx="5970900" cy="457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400"/>
              <a:buNone/>
              <a:defRPr sz="2400">
                <a:solidFill>
                  <a:schemeClr val="lt1"/>
                </a:solidFill>
              </a:defRPr>
            </a:lvl2pPr>
            <a:lvl3pPr lvl="2" rtl="0" algn="ctr">
              <a:spcBef>
                <a:spcPts val="0"/>
              </a:spcBef>
              <a:spcAft>
                <a:spcPts val="0"/>
              </a:spcAft>
              <a:buClr>
                <a:schemeClr val="lt1"/>
              </a:buClr>
              <a:buSzPts val="2400"/>
              <a:buNone/>
              <a:defRPr sz="2400">
                <a:solidFill>
                  <a:schemeClr val="lt1"/>
                </a:solidFill>
              </a:defRPr>
            </a:lvl3pPr>
            <a:lvl4pPr lvl="3" rtl="0" algn="ctr">
              <a:spcBef>
                <a:spcPts val="0"/>
              </a:spcBef>
              <a:spcAft>
                <a:spcPts val="0"/>
              </a:spcAft>
              <a:buClr>
                <a:schemeClr val="lt1"/>
              </a:buClr>
              <a:buSzPts val="2400"/>
              <a:buNone/>
              <a:defRPr sz="2400">
                <a:solidFill>
                  <a:schemeClr val="lt1"/>
                </a:solidFill>
              </a:defRPr>
            </a:lvl4pPr>
            <a:lvl5pPr lvl="4" rtl="0" algn="ctr">
              <a:spcBef>
                <a:spcPts val="0"/>
              </a:spcBef>
              <a:spcAft>
                <a:spcPts val="0"/>
              </a:spcAft>
              <a:buClr>
                <a:schemeClr val="lt1"/>
              </a:buClr>
              <a:buSzPts val="2400"/>
              <a:buNone/>
              <a:defRPr sz="2400">
                <a:solidFill>
                  <a:schemeClr val="lt1"/>
                </a:solidFill>
              </a:defRPr>
            </a:lvl5pPr>
            <a:lvl6pPr lvl="5" rtl="0" algn="ctr">
              <a:spcBef>
                <a:spcPts val="0"/>
              </a:spcBef>
              <a:spcAft>
                <a:spcPts val="0"/>
              </a:spcAft>
              <a:buClr>
                <a:schemeClr val="lt1"/>
              </a:buClr>
              <a:buSzPts val="2400"/>
              <a:buNone/>
              <a:defRPr sz="2400">
                <a:solidFill>
                  <a:schemeClr val="lt1"/>
                </a:solidFill>
              </a:defRPr>
            </a:lvl6pPr>
            <a:lvl7pPr lvl="6" rtl="0" algn="ctr">
              <a:spcBef>
                <a:spcPts val="0"/>
              </a:spcBef>
              <a:spcAft>
                <a:spcPts val="0"/>
              </a:spcAft>
              <a:buClr>
                <a:schemeClr val="lt1"/>
              </a:buClr>
              <a:buSzPts val="2400"/>
              <a:buNone/>
              <a:defRPr sz="2400">
                <a:solidFill>
                  <a:schemeClr val="lt1"/>
                </a:solidFill>
              </a:defRPr>
            </a:lvl7pPr>
            <a:lvl8pPr lvl="7" rtl="0" algn="ctr">
              <a:spcBef>
                <a:spcPts val="0"/>
              </a:spcBef>
              <a:spcAft>
                <a:spcPts val="0"/>
              </a:spcAft>
              <a:buClr>
                <a:schemeClr val="lt1"/>
              </a:buClr>
              <a:buSzPts val="2400"/>
              <a:buNone/>
              <a:defRPr sz="2400">
                <a:solidFill>
                  <a:schemeClr val="lt1"/>
                </a:solidFill>
              </a:defRPr>
            </a:lvl8pPr>
            <a:lvl9pPr lvl="8" rtl="0" algn="ctr">
              <a:spcBef>
                <a:spcPts val="0"/>
              </a:spcBef>
              <a:spcAft>
                <a:spcPts val="0"/>
              </a:spcAft>
              <a:buClr>
                <a:schemeClr val="lt1"/>
              </a:buClr>
              <a:buSzPts val="2400"/>
              <a:buNone/>
              <a:defRPr sz="2400">
                <a:solidFill>
                  <a:schemeClr val="lt1"/>
                </a:solidFill>
              </a:defRPr>
            </a:lvl9pPr>
          </a:lstStyle>
          <a:p/>
        </p:txBody>
      </p:sp>
      <p:sp>
        <p:nvSpPr>
          <p:cNvPr id="3584" name="Google Shape;3584;p26"/>
          <p:cNvSpPr txBox="1"/>
          <p:nvPr>
            <p:ph idx="1" type="subTitle"/>
          </p:nvPr>
        </p:nvSpPr>
        <p:spPr>
          <a:xfrm>
            <a:off x="1906500" y="1570482"/>
            <a:ext cx="5331000" cy="1271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2000"/>
              <a:buNone/>
              <a:defRPr sz="2000">
                <a:solidFill>
                  <a:schemeClr val="lt1"/>
                </a:solidFill>
              </a:defRPr>
            </a:lvl1pPr>
            <a:lvl2pPr lvl="1" rtl="0" algn="ctr">
              <a:spcBef>
                <a:spcPts val="0"/>
              </a:spcBef>
              <a:spcAft>
                <a:spcPts val="0"/>
              </a:spcAft>
              <a:buClr>
                <a:schemeClr val="lt1"/>
              </a:buClr>
              <a:buSzPts val="2000"/>
              <a:buNone/>
              <a:defRPr sz="2000">
                <a:solidFill>
                  <a:schemeClr val="lt1"/>
                </a:solidFill>
              </a:defRPr>
            </a:lvl2pPr>
            <a:lvl3pPr lvl="2" rtl="0" algn="ctr">
              <a:spcBef>
                <a:spcPts val="0"/>
              </a:spcBef>
              <a:spcAft>
                <a:spcPts val="0"/>
              </a:spcAft>
              <a:buClr>
                <a:schemeClr val="lt1"/>
              </a:buClr>
              <a:buSzPts val="2000"/>
              <a:buNone/>
              <a:defRPr sz="2000">
                <a:solidFill>
                  <a:schemeClr val="lt1"/>
                </a:solidFill>
              </a:defRPr>
            </a:lvl3pPr>
            <a:lvl4pPr lvl="3" rtl="0" algn="ctr">
              <a:spcBef>
                <a:spcPts val="0"/>
              </a:spcBef>
              <a:spcAft>
                <a:spcPts val="0"/>
              </a:spcAft>
              <a:buClr>
                <a:schemeClr val="lt1"/>
              </a:buClr>
              <a:buSzPts val="2000"/>
              <a:buNone/>
              <a:defRPr sz="2000">
                <a:solidFill>
                  <a:schemeClr val="lt1"/>
                </a:solidFill>
              </a:defRPr>
            </a:lvl4pPr>
            <a:lvl5pPr lvl="4" rtl="0" algn="ctr">
              <a:spcBef>
                <a:spcPts val="0"/>
              </a:spcBef>
              <a:spcAft>
                <a:spcPts val="0"/>
              </a:spcAft>
              <a:buClr>
                <a:schemeClr val="lt1"/>
              </a:buClr>
              <a:buSzPts val="2000"/>
              <a:buNone/>
              <a:defRPr sz="2000">
                <a:solidFill>
                  <a:schemeClr val="lt1"/>
                </a:solidFill>
              </a:defRPr>
            </a:lvl5pPr>
            <a:lvl6pPr lvl="5" rtl="0" algn="ctr">
              <a:spcBef>
                <a:spcPts val="0"/>
              </a:spcBef>
              <a:spcAft>
                <a:spcPts val="0"/>
              </a:spcAft>
              <a:buClr>
                <a:schemeClr val="lt1"/>
              </a:buClr>
              <a:buSzPts val="2000"/>
              <a:buNone/>
              <a:defRPr sz="2000">
                <a:solidFill>
                  <a:schemeClr val="lt1"/>
                </a:solidFill>
              </a:defRPr>
            </a:lvl6pPr>
            <a:lvl7pPr lvl="6" rtl="0" algn="ctr">
              <a:spcBef>
                <a:spcPts val="0"/>
              </a:spcBef>
              <a:spcAft>
                <a:spcPts val="0"/>
              </a:spcAft>
              <a:buClr>
                <a:schemeClr val="lt1"/>
              </a:buClr>
              <a:buSzPts val="2000"/>
              <a:buNone/>
              <a:defRPr sz="2000">
                <a:solidFill>
                  <a:schemeClr val="lt1"/>
                </a:solidFill>
              </a:defRPr>
            </a:lvl7pPr>
            <a:lvl8pPr lvl="7" rtl="0" algn="ctr">
              <a:spcBef>
                <a:spcPts val="0"/>
              </a:spcBef>
              <a:spcAft>
                <a:spcPts val="0"/>
              </a:spcAft>
              <a:buClr>
                <a:schemeClr val="lt1"/>
              </a:buClr>
              <a:buSzPts val="2000"/>
              <a:buNone/>
              <a:defRPr sz="2000">
                <a:solidFill>
                  <a:schemeClr val="lt1"/>
                </a:solidFill>
              </a:defRPr>
            </a:lvl8pPr>
            <a:lvl9pPr lvl="8" rtl="0" algn="ctr">
              <a:spcBef>
                <a:spcPts val="0"/>
              </a:spcBef>
              <a:spcAft>
                <a:spcPts val="0"/>
              </a:spcAft>
              <a:buClr>
                <a:schemeClr val="lt1"/>
              </a:buClr>
              <a:buSzPts val="2000"/>
              <a:buNone/>
              <a:defRPr sz="2000">
                <a:solidFill>
                  <a:schemeClr val="lt1"/>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3585" name="Shape 3585"/>
        <p:cNvGrpSpPr/>
        <p:nvPr/>
      </p:nvGrpSpPr>
      <p:grpSpPr>
        <a:xfrm>
          <a:off x="0" y="0"/>
          <a:ext cx="0" cy="0"/>
          <a:chOff x="0" y="0"/>
          <a:chExt cx="0" cy="0"/>
        </a:xfrm>
      </p:grpSpPr>
      <p:grpSp>
        <p:nvGrpSpPr>
          <p:cNvPr id="3586" name="Google Shape;3586;p27"/>
          <p:cNvGrpSpPr/>
          <p:nvPr/>
        </p:nvGrpSpPr>
        <p:grpSpPr>
          <a:xfrm>
            <a:off x="0" y="-50"/>
            <a:ext cx="725500" cy="5143600"/>
            <a:chOff x="0" y="0"/>
            <a:chExt cx="725500" cy="5143600"/>
          </a:xfrm>
        </p:grpSpPr>
        <p:sp>
          <p:nvSpPr>
            <p:cNvPr id="3587" name="Google Shape;3587;p27"/>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88" name="Google Shape;3588;p27"/>
            <p:cNvGrpSpPr/>
            <p:nvPr/>
          </p:nvGrpSpPr>
          <p:grpSpPr>
            <a:xfrm>
              <a:off x="0" y="0"/>
              <a:ext cx="668044" cy="5143272"/>
              <a:chOff x="-1" y="4694"/>
              <a:chExt cx="667510" cy="5136594"/>
            </a:xfrm>
          </p:grpSpPr>
          <p:sp>
            <p:nvSpPr>
              <p:cNvPr id="3589" name="Google Shape;3589;p27"/>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27"/>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27"/>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27"/>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27"/>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27"/>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27"/>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27"/>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27"/>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27"/>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27"/>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27"/>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27"/>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27"/>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3" name="Google Shape;3603;p27"/>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27"/>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27"/>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27"/>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27"/>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27"/>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27"/>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27"/>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27"/>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27"/>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27"/>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27"/>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27"/>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27"/>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27"/>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27"/>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27"/>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27"/>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27"/>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27"/>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27"/>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27"/>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27"/>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27"/>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7" name="Google Shape;3627;p27"/>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8" name="Google Shape;3628;p27"/>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27"/>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27"/>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27"/>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27"/>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27"/>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4" name="Google Shape;3634;p27"/>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5" name="Google Shape;3635;p27"/>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27"/>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27"/>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27"/>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27"/>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27"/>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27"/>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27"/>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27"/>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27"/>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27"/>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27"/>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27"/>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27"/>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27"/>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27"/>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27"/>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27"/>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27"/>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27"/>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27"/>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27"/>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27"/>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27"/>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27"/>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0" name="Google Shape;3660;p27"/>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1" name="Google Shape;3661;p27"/>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27"/>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27"/>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27"/>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27"/>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27"/>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27"/>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27"/>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27"/>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27"/>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27"/>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27"/>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27"/>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27"/>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27"/>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6" name="Google Shape;3676;p27"/>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7" name="Google Shape;3677;p27"/>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27"/>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27"/>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27"/>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27"/>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27"/>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27"/>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27"/>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27"/>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27"/>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7" name="Google Shape;3687;p27"/>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8" name="Google Shape;3688;p27"/>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27"/>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27"/>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27"/>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27"/>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27"/>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27"/>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27"/>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27"/>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27"/>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27"/>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27"/>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27"/>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27"/>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27"/>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27"/>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27"/>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27"/>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27"/>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27"/>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27"/>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27"/>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0" name="Google Shape;3710;p27"/>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1" name="Google Shape;3711;p27"/>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27"/>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27"/>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27"/>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27"/>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27"/>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27"/>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27"/>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27"/>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27"/>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27"/>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27"/>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27"/>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27"/>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27"/>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27"/>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727" name="Google Shape;3727;p27"/>
          <p:cNvSpPr txBox="1"/>
          <p:nvPr>
            <p:ph type="title"/>
          </p:nvPr>
        </p:nvSpPr>
        <p:spPr>
          <a:xfrm>
            <a:off x="713225" y="411480"/>
            <a:ext cx="7717500" cy="530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Font typeface="Cinzel Medium"/>
              <a:buNone/>
              <a:defRPr>
                <a:latin typeface="Cinzel Medium"/>
                <a:ea typeface="Cinzel Medium"/>
                <a:cs typeface="Cinzel Medium"/>
                <a:sym typeface="Cinzel Medium"/>
              </a:defRPr>
            </a:lvl2pPr>
            <a:lvl3pPr lvl="2" rtl="0">
              <a:spcBef>
                <a:spcPts val="0"/>
              </a:spcBef>
              <a:spcAft>
                <a:spcPts val="0"/>
              </a:spcAft>
              <a:buSzPts val="2800"/>
              <a:buFont typeface="Cinzel Medium"/>
              <a:buNone/>
              <a:defRPr>
                <a:latin typeface="Cinzel Medium"/>
                <a:ea typeface="Cinzel Medium"/>
                <a:cs typeface="Cinzel Medium"/>
                <a:sym typeface="Cinzel Medium"/>
              </a:defRPr>
            </a:lvl3pPr>
            <a:lvl4pPr lvl="3" rtl="0">
              <a:spcBef>
                <a:spcPts val="0"/>
              </a:spcBef>
              <a:spcAft>
                <a:spcPts val="0"/>
              </a:spcAft>
              <a:buSzPts val="2800"/>
              <a:buFont typeface="Cinzel Medium"/>
              <a:buNone/>
              <a:defRPr>
                <a:latin typeface="Cinzel Medium"/>
                <a:ea typeface="Cinzel Medium"/>
                <a:cs typeface="Cinzel Medium"/>
                <a:sym typeface="Cinzel Medium"/>
              </a:defRPr>
            </a:lvl4pPr>
            <a:lvl5pPr lvl="4" rtl="0">
              <a:spcBef>
                <a:spcPts val="0"/>
              </a:spcBef>
              <a:spcAft>
                <a:spcPts val="0"/>
              </a:spcAft>
              <a:buSzPts val="2800"/>
              <a:buFont typeface="Cinzel Medium"/>
              <a:buNone/>
              <a:defRPr>
                <a:latin typeface="Cinzel Medium"/>
                <a:ea typeface="Cinzel Medium"/>
                <a:cs typeface="Cinzel Medium"/>
                <a:sym typeface="Cinzel Medium"/>
              </a:defRPr>
            </a:lvl5pPr>
            <a:lvl6pPr lvl="5" rtl="0">
              <a:spcBef>
                <a:spcPts val="0"/>
              </a:spcBef>
              <a:spcAft>
                <a:spcPts val="0"/>
              </a:spcAft>
              <a:buSzPts val="2800"/>
              <a:buFont typeface="Cinzel Medium"/>
              <a:buNone/>
              <a:defRPr>
                <a:latin typeface="Cinzel Medium"/>
                <a:ea typeface="Cinzel Medium"/>
                <a:cs typeface="Cinzel Medium"/>
                <a:sym typeface="Cinzel Medium"/>
              </a:defRPr>
            </a:lvl6pPr>
            <a:lvl7pPr lvl="6" rtl="0">
              <a:spcBef>
                <a:spcPts val="0"/>
              </a:spcBef>
              <a:spcAft>
                <a:spcPts val="0"/>
              </a:spcAft>
              <a:buSzPts val="2800"/>
              <a:buFont typeface="Cinzel Medium"/>
              <a:buNone/>
              <a:defRPr>
                <a:latin typeface="Cinzel Medium"/>
                <a:ea typeface="Cinzel Medium"/>
                <a:cs typeface="Cinzel Medium"/>
                <a:sym typeface="Cinzel Medium"/>
              </a:defRPr>
            </a:lvl7pPr>
            <a:lvl8pPr lvl="7" rtl="0">
              <a:spcBef>
                <a:spcPts val="0"/>
              </a:spcBef>
              <a:spcAft>
                <a:spcPts val="0"/>
              </a:spcAft>
              <a:buSzPts val="2800"/>
              <a:buFont typeface="Cinzel Medium"/>
              <a:buNone/>
              <a:defRPr>
                <a:latin typeface="Cinzel Medium"/>
                <a:ea typeface="Cinzel Medium"/>
                <a:cs typeface="Cinzel Medium"/>
                <a:sym typeface="Cinzel Medium"/>
              </a:defRPr>
            </a:lvl8pPr>
            <a:lvl9pPr lvl="8" rtl="0">
              <a:spcBef>
                <a:spcPts val="0"/>
              </a:spcBef>
              <a:spcAft>
                <a:spcPts val="0"/>
              </a:spcAft>
              <a:buSzPts val="2800"/>
              <a:buFont typeface="Cinzel Medium"/>
              <a:buNone/>
              <a:defRPr>
                <a:latin typeface="Cinzel Medium"/>
                <a:ea typeface="Cinzel Medium"/>
                <a:cs typeface="Cinzel Medium"/>
                <a:sym typeface="Cinzel Medium"/>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_AND_BODY_1">
    <p:spTree>
      <p:nvGrpSpPr>
        <p:cNvPr id="3728" name="Shape 3728"/>
        <p:cNvGrpSpPr/>
        <p:nvPr/>
      </p:nvGrpSpPr>
      <p:grpSpPr>
        <a:xfrm>
          <a:off x="0" y="0"/>
          <a:ext cx="0" cy="0"/>
          <a:chOff x="0" y="0"/>
          <a:chExt cx="0" cy="0"/>
        </a:xfrm>
      </p:grpSpPr>
      <p:sp>
        <p:nvSpPr>
          <p:cNvPr id="3729" name="Google Shape;3729;p28"/>
          <p:cNvSpPr txBox="1"/>
          <p:nvPr>
            <p:ph type="title"/>
          </p:nvPr>
        </p:nvSpPr>
        <p:spPr>
          <a:xfrm>
            <a:off x="1076850" y="411475"/>
            <a:ext cx="6997200" cy="5304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730" name="Google Shape;3730;p28"/>
          <p:cNvGrpSpPr/>
          <p:nvPr/>
        </p:nvGrpSpPr>
        <p:grpSpPr>
          <a:xfrm>
            <a:off x="0" y="-2325"/>
            <a:ext cx="725500" cy="5143600"/>
            <a:chOff x="0" y="0"/>
            <a:chExt cx="725500" cy="5143600"/>
          </a:xfrm>
        </p:grpSpPr>
        <p:sp>
          <p:nvSpPr>
            <p:cNvPr id="3731" name="Google Shape;3731;p28"/>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32" name="Google Shape;3732;p28"/>
            <p:cNvGrpSpPr/>
            <p:nvPr/>
          </p:nvGrpSpPr>
          <p:grpSpPr>
            <a:xfrm>
              <a:off x="0" y="0"/>
              <a:ext cx="668044" cy="5143272"/>
              <a:chOff x="-1" y="4694"/>
              <a:chExt cx="667510" cy="5136594"/>
            </a:xfrm>
          </p:grpSpPr>
          <p:sp>
            <p:nvSpPr>
              <p:cNvPr id="3733" name="Google Shape;3733;p28"/>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28"/>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28"/>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28"/>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28"/>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28"/>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28"/>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28"/>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28"/>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28"/>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28"/>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28"/>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5" name="Google Shape;3745;p28"/>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6" name="Google Shape;3746;p28"/>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28"/>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28"/>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28"/>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28"/>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28"/>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28"/>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28"/>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28"/>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28"/>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28"/>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7" name="Google Shape;3757;p28"/>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8" name="Google Shape;3758;p28"/>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9" name="Google Shape;3759;p28"/>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0" name="Google Shape;3760;p28"/>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1" name="Google Shape;3761;p28"/>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2" name="Google Shape;3762;p28"/>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3" name="Google Shape;3763;p28"/>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28"/>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28"/>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28"/>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28"/>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28"/>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28"/>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28"/>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28"/>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28"/>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28"/>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28"/>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28"/>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28"/>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28"/>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28"/>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9" name="Google Shape;3779;p28"/>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0" name="Google Shape;3780;p28"/>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28"/>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28"/>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28"/>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28"/>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28"/>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28"/>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28"/>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28"/>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28"/>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28"/>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28"/>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28"/>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28"/>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28"/>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28"/>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28"/>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28"/>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8" name="Google Shape;3798;p28"/>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9" name="Google Shape;3799;p28"/>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28"/>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28"/>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28"/>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28"/>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28"/>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28"/>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28"/>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28"/>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28"/>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9" name="Google Shape;3809;p28"/>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0" name="Google Shape;3810;p28"/>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28"/>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28"/>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28"/>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28"/>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28"/>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28"/>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28"/>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28"/>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28"/>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28"/>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28"/>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28"/>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3" name="Google Shape;3823;p28"/>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4" name="Google Shape;3824;p28"/>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28"/>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28"/>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28"/>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28"/>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28"/>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28"/>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28"/>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28"/>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28"/>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28"/>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28"/>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28"/>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28"/>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28"/>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28"/>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0" name="Google Shape;3840;p28"/>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1" name="Google Shape;3841;p28"/>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28"/>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28"/>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28"/>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28"/>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28"/>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28"/>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28"/>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28"/>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28"/>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28"/>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28"/>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28"/>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28"/>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28"/>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28"/>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28"/>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28"/>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28"/>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28"/>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1" name="Google Shape;3861;p28"/>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2" name="Google Shape;3862;p28"/>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28"/>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28"/>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28"/>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28"/>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28"/>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28"/>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28"/>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28"/>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871" name="Google Shape;3871;p28"/>
          <p:cNvSpPr txBox="1"/>
          <p:nvPr>
            <p:ph idx="1" type="subTitle"/>
          </p:nvPr>
        </p:nvSpPr>
        <p:spPr>
          <a:xfrm>
            <a:off x="1069850" y="910872"/>
            <a:ext cx="7021200" cy="5775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_AND_BODY_1_1">
    <p:spTree>
      <p:nvGrpSpPr>
        <p:cNvPr id="3872" name="Shape 3872"/>
        <p:cNvGrpSpPr/>
        <p:nvPr/>
      </p:nvGrpSpPr>
      <p:grpSpPr>
        <a:xfrm>
          <a:off x="0" y="0"/>
          <a:ext cx="0" cy="0"/>
          <a:chOff x="0" y="0"/>
          <a:chExt cx="0" cy="0"/>
        </a:xfrm>
      </p:grpSpPr>
      <p:sp>
        <p:nvSpPr>
          <p:cNvPr id="3873" name="Google Shape;3873;p29"/>
          <p:cNvSpPr txBox="1"/>
          <p:nvPr>
            <p:ph type="title"/>
          </p:nvPr>
        </p:nvSpPr>
        <p:spPr>
          <a:xfrm>
            <a:off x="1076850" y="1499400"/>
            <a:ext cx="3502200" cy="5304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74" name="Google Shape;3874;p29"/>
          <p:cNvSpPr txBox="1"/>
          <p:nvPr>
            <p:ph idx="1" type="subTitle"/>
          </p:nvPr>
        </p:nvSpPr>
        <p:spPr>
          <a:xfrm>
            <a:off x="1076850" y="2029800"/>
            <a:ext cx="3454800" cy="1614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3875" name="Google Shape;3875;p29"/>
          <p:cNvGrpSpPr/>
          <p:nvPr/>
        </p:nvGrpSpPr>
        <p:grpSpPr>
          <a:xfrm>
            <a:off x="-1264" y="4434079"/>
            <a:ext cx="9146417" cy="685621"/>
            <a:chOff x="-1264" y="4434079"/>
            <a:chExt cx="9146417" cy="685621"/>
          </a:xfrm>
        </p:grpSpPr>
        <p:grpSp>
          <p:nvGrpSpPr>
            <p:cNvPr id="3876" name="Google Shape;3876;p29"/>
            <p:cNvGrpSpPr/>
            <p:nvPr/>
          </p:nvGrpSpPr>
          <p:grpSpPr>
            <a:xfrm>
              <a:off x="-1264" y="4434079"/>
              <a:ext cx="9144179" cy="373358"/>
              <a:chOff x="-1264" y="4413917"/>
              <a:chExt cx="9144179" cy="373358"/>
            </a:xfrm>
          </p:grpSpPr>
          <p:sp>
            <p:nvSpPr>
              <p:cNvPr id="3877" name="Google Shape;3877;p29"/>
              <p:cNvSpPr/>
              <p:nvPr/>
            </p:nvSpPr>
            <p:spPr>
              <a:xfrm>
                <a:off x="-1175" y="4756675"/>
                <a:ext cx="9144000" cy="3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78" name="Google Shape;3878;p29"/>
              <p:cNvGrpSpPr/>
              <p:nvPr/>
            </p:nvGrpSpPr>
            <p:grpSpPr>
              <a:xfrm flipH="1" rot="10800000">
                <a:off x="-1264" y="4413917"/>
                <a:ext cx="9144179" cy="342755"/>
                <a:chOff x="973" y="4471542"/>
                <a:chExt cx="9144179" cy="342755"/>
              </a:xfrm>
            </p:grpSpPr>
            <p:sp>
              <p:nvSpPr>
                <p:cNvPr id="3879" name="Google Shape;3879;p29"/>
                <p:cNvSpPr/>
                <p:nvPr/>
              </p:nvSpPr>
              <p:spPr>
                <a:xfrm>
                  <a:off x="9034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29"/>
                <p:cNvSpPr/>
                <p:nvPr/>
              </p:nvSpPr>
              <p:spPr>
                <a:xfrm>
                  <a:off x="973"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29"/>
                <p:cNvSpPr/>
                <p:nvPr/>
              </p:nvSpPr>
              <p:spPr>
                <a:xfrm>
                  <a:off x="49967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29"/>
                <p:cNvSpPr/>
                <p:nvPr/>
              </p:nvSpPr>
              <p:spPr>
                <a:xfrm>
                  <a:off x="973"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29"/>
                <p:cNvSpPr/>
                <p:nvPr/>
              </p:nvSpPr>
              <p:spPr>
                <a:xfrm>
                  <a:off x="92161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29"/>
                <p:cNvSpPr/>
                <p:nvPr/>
              </p:nvSpPr>
              <p:spPr>
                <a:xfrm>
                  <a:off x="83224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29"/>
                <p:cNvSpPr/>
                <p:nvPr/>
              </p:nvSpPr>
              <p:spPr>
                <a:xfrm>
                  <a:off x="133094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29"/>
                <p:cNvSpPr/>
                <p:nvPr/>
              </p:nvSpPr>
              <p:spPr>
                <a:xfrm>
                  <a:off x="83224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29"/>
                <p:cNvSpPr/>
                <p:nvPr/>
              </p:nvSpPr>
              <p:spPr>
                <a:xfrm>
                  <a:off x="175289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29"/>
                <p:cNvSpPr/>
                <p:nvPr/>
              </p:nvSpPr>
              <p:spPr>
                <a:xfrm>
                  <a:off x="166352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29"/>
                <p:cNvSpPr/>
                <p:nvPr/>
              </p:nvSpPr>
              <p:spPr>
                <a:xfrm>
                  <a:off x="216222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29"/>
                <p:cNvSpPr/>
                <p:nvPr/>
              </p:nvSpPr>
              <p:spPr>
                <a:xfrm>
                  <a:off x="166352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1" name="Google Shape;3891;p29"/>
                <p:cNvSpPr/>
                <p:nvPr/>
              </p:nvSpPr>
              <p:spPr>
                <a:xfrm>
                  <a:off x="258416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2" name="Google Shape;3892;p29"/>
                <p:cNvSpPr/>
                <p:nvPr/>
              </p:nvSpPr>
              <p:spPr>
                <a:xfrm>
                  <a:off x="249479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29"/>
                <p:cNvSpPr/>
                <p:nvPr/>
              </p:nvSpPr>
              <p:spPr>
                <a:xfrm>
                  <a:off x="299349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29"/>
                <p:cNvSpPr/>
                <p:nvPr/>
              </p:nvSpPr>
              <p:spPr>
                <a:xfrm>
                  <a:off x="249479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29"/>
                <p:cNvSpPr/>
                <p:nvPr/>
              </p:nvSpPr>
              <p:spPr>
                <a:xfrm>
                  <a:off x="341544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29"/>
                <p:cNvSpPr/>
                <p:nvPr/>
              </p:nvSpPr>
              <p:spPr>
                <a:xfrm>
                  <a:off x="332607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29"/>
                <p:cNvSpPr/>
                <p:nvPr/>
              </p:nvSpPr>
              <p:spPr>
                <a:xfrm>
                  <a:off x="382477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29"/>
                <p:cNvSpPr/>
                <p:nvPr/>
              </p:nvSpPr>
              <p:spPr>
                <a:xfrm>
                  <a:off x="332607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29"/>
                <p:cNvSpPr/>
                <p:nvPr/>
              </p:nvSpPr>
              <p:spPr>
                <a:xfrm>
                  <a:off x="424671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29"/>
                <p:cNvSpPr/>
                <p:nvPr/>
              </p:nvSpPr>
              <p:spPr>
                <a:xfrm>
                  <a:off x="415735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29"/>
                <p:cNvSpPr/>
                <p:nvPr/>
              </p:nvSpPr>
              <p:spPr>
                <a:xfrm>
                  <a:off x="465604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29"/>
                <p:cNvSpPr/>
                <p:nvPr/>
              </p:nvSpPr>
              <p:spPr>
                <a:xfrm>
                  <a:off x="415735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29"/>
                <p:cNvSpPr/>
                <p:nvPr/>
              </p:nvSpPr>
              <p:spPr>
                <a:xfrm>
                  <a:off x="507799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4" name="Google Shape;3904;p29"/>
                <p:cNvSpPr/>
                <p:nvPr/>
              </p:nvSpPr>
              <p:spPr>
                <a:xfrm>
                  <a:off x="498862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5" name="Google Shape;3905;p29"/>
                <p:cNvSpPr/>
                <p:nvPr/>
              </p:nvSpPr>
              <p:spPr>
                <a:xfrm>
                  <a:off x="548732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29"/>
                <p:cNvSpPr/>
                <p:nvPr/>
              </p:nvSpPr>
              <p:spPr>
                <a:xfrm>
                  <a:off x="498862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29"/>
                <p:cNvSpPr/>
                <p:nvPr/>
              </p:nvSpPr>
              <p:spPr>
                <a:xfrm>
                  <a:off x="590926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29"/>
                <p:cNvSpPr/>
                <p:nvPr/>
              </p:nvSpPr>
              <p:spPr>
                <a:xfrm>
                  <a:off x="581990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29"/>
                <p:cNvSpPr/>
                <p:nvPr/>
              </p:nvSpPr>
              <p:spPr>
                <a:xfrm>
                  <a:off x="631859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29"/>
                <p:cNvSpPr/>
                <p:nvPr/>
              </p:nvSpPr>
              <p:spPr>
                <a:xfrm>
                  <a:off x="581990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29"/>
                <p:cNvSpPr/>
                <p:nvPr/>
              </p:nvSpPr>
              <p:spPr>
                <a:xfrm>
                  <a:off x="674054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29"/>
                <p:cNvSpPr/>
                <p:nvPr/>
              </p:nvSpPr>
              <p:spPr>
                <a:xfrm>
                  <a:off x="665117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29"/>
                <p:cNvSpPr/>
                <p:nvPr/>
              </p:nvSpPr>
              <p:spPr>
                <a:xfrm>
                  <a:off x="714987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29"/>
                <p:cNvSpPr/>
                <p:nvPr/>
              </p:nvSpPr>
              <p:spPr>
                <a:xfrm>
                  <a:off x="665117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29"/>
                <p:cNvSpPr/>
                <p:nvPr/>
              </p:nvSpPr>
              <p:spPr>
                <a:xfrm>
                  <a:off x="757181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29"/>
                <p:cNvSpPr/>
                <p:nvPr/>
              </p:nvSpPr>
              <p:spPr>
                <a:xfrm>
                  <a:off x="748245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7" name="Google Shape;3917;p29"/>
                <p:cNvSpPr/>
                <p:nvPr/>
              </p:nvSpPr>
              <p:spPr>
                <a:xfrm>
                  <a:off x="798114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8" name="Google Shape;3918;p29"/>
                <p:cNvSpPr/>
                <p:nvPr/>
              </p:nvSpPr>
              <p:spPr>
                <a:xfrm>
                  <a:off x="748245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29"/>
                <p:cNvSpPr/>
                <p:nvPr/>
              </p:nvSpPr>
              <p:spPr>
                <a:xfrm>
                  <a:off x="8403095"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29"/>
                <p:cNvSpPr/>
                <p:nvPr/>
              </p:nvSpPr>
              <p:spPr>
                <a:xfrm>
                  <a:off x="831372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29"/>
                <p:cNvSpPr/>
                <p:nvPr/>
              </p:nvSpPr>
              <p:spPr>
                <a:xfrm>
                  <a:off x="8812425"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29"/>
                <p:cNvSpPr/>
                <p:nvPr/>
              </p:nvSpPr>
              <p:spPr>
                <a:xfrm>
                  <a:off x="831372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923" name="Google Shape;3923;p29"/>
            <p:cNvGrpSpPr/>
            <p:nvPr/>
          </p:nvGrpSpPr>
          <p:grpSpPr>
            <a:xfrm>
              <a:off x="973" y="4814279"/>
              <a:ext cx="9144179" cy="305421"/>
              <a:chOff x="973" y="4814279"/>
              <a:chExt cx="9144179" cy="305421"/>
            </a:xfrm>
          </p:grpSpPr>
          <p:sp>
            <p:nvSpPr>
              <p:cNvPr id="3924" name="Google Shape;3924;p29"/>
              <p:cNvSpPr/>
              <p:nvPr/>
            </p:nvSpPr>
            <p:spPr>
              <a:xfrm>
                <a:off x="973"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29"/>
              <p:cNvSpPr/>
              <p:nvPr/>
            </p:nvSpPr>
            <p:spPr>
              <a:xfrm>
                <a:off x="703680"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29"/>
              <p:cNvSpPr/>
              <p:nvPr/>
            </p:nvSpPr>
            <p:spPr>
              <a:xfrm>
                <a:off x="107186"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29"/>
              <p:cNvSpPr/>
              <p:nvPr/>
            </p:nvSpPr>
            <p:spPr>
              <a:xfrm>
                <a:off x="703680"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29"/>
              <p:cNvSpPr/>
              <p:nvPr/>
            </p:nvSpPr>
            <p:spPr>
              <a:xfrm>
                <a:off x="973"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29"/>
              <p:cNvSpPr/>
              <p:nvPr/>
            </p:nvSpPr>
            <p:spPr>
              <a:xfrm>
                <a:off x="973"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29"/>
              <p:cNvSpPr/>
              <p:nvPr/>
            </p:nvSpPr>
            <p:spPr>
              <a:xfrm>
                <a:off x="384238"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29"/>
              <p:cNvSpPr/>
              <p:nvPr/>
            </p:nvSpPr>
            <p:spPr>
              <a:xfrm>
                <a:off x="573039"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29"/>
              <p:cNvSpPr/>
              <p:nvPr/>
            </p:nvSpPr>
            <p:spPr>
              <a:xfrm>
                <a:off x="42663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29"/>
              <p:cNvSpPr/>
              <p:nvPr/>
            </p:nvSpPr>
            <p:spPr>
              <a:xfrm>
                <a:off x="42663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29"/>
              <p:cNvSpPr/>
              <p:nvPr/>
            </p:nvSpPr>
            <p:spPr>
              <a:xfrm>
                <a:off x="14958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29"/>
              <p:cNvSpPr/>
              <p:nvPr/>
            </p:nvSpPr>
            <p:spPr>
              <a:xfrm>
                <a:off x="29589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29"/>
              <p:cNvSpPr/>
              <p:nvPr/>
            </p:nvSpPr>
            <p:spPr>
              <a:xfrm>
                <a:off x="18844"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29"/>
              <p:cNvSpPr/>
              <p:nvPr/>
            </p:nvSpPr>
            <p:spPr>
              <a:xfrm>
                <a:off x="14958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8" name="Google Shape;3938;p29"/>
              <p:cNvSpPr/>
              <p:nvPr/>
            </p:nvSpPr>
            <p:spPr>
              <a:xfrm>
                <a:off x="661334"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9" name="Google Shape;3939;p29"/>
              <p:cNvSpPr/>
              <p:nvPr/>
            </p:nvSpPr>
            <p:spPr>
              <a:xfrm>
                <a:off x="973"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29"/>
              <p:cNvSpPr/>
              <p:nvPr/>
            </p:nvSpPr>
            <p:spPr>
              <a:xfrm>
                <a:off x="366364"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1" name="Google Shape;3941;p29"/>
              <p:cNvSpPr/>
              <p:nvPr/>
            </p:nvSpPr>
            <p:spPr>
              <a:xfrm>
                <a:off x="643460"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2" name="Google Shape;3942;p29"/>
              <p:cNvSpPr/>
              <p:nvPr/>
            </p:nvSpPr>
            <p:spPr>
              <a:xfrm>
                <a:off x="89315"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29"/>
              <p:cNvSpPr/>
              <p:nvPr/>
            </p:nvSpPr>
            <p:spPr>
              <a:xfrm>
                <a:off x="83224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29"/>
              <p:cNvSpPr/>
              <p:nvPr/>
            </p:nvSpPr>
            <p:spPr>
              <a:xfrm>
                <a:off x="1534955"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29"/>
              <p:cNvSpPr/>
              <p:nvPr/>
            </p:nvSpPr>
            <p:spPr>
              <a:xfrm>
                <a:off x="938461"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29"/>
              <p:cNvSpPr/>
              <p:nvPr/>
            </p:nvSpPr>
            <p:spPr>
              <a:xfrm>
                <a:off x="1534955"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29"/>
              <p:cNvSpPr/>
              <p:nvPr/>
            </p:nvSpPr>
            <p:spPr>
              <a:xfrm>
                <a:off x="83224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8" name="Google Shape;3948;p29"/>
              <p:cNvSpPr/>
              <p:nvPr/>
            </p:nvSpPr>
            <p:spPr>
              <a:xfrm>
                <a:off x="83224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9" name="Google Shape;3949;p29"/>
              <p:cNvSpPr/>
              <p:nvPr/>
            </p:nvSpPr>
            <p:spPr>
              <a:xfrm>
                <a:off x="121551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29"/>
              <p:cNvSpPr/>
              <p:nvPr/>
            </p:nvSpPr>
            <p:spPr>
              <a:xfrm>
                <a:off x="140431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29"/>
              <p:cNvSpPr/>
              <p:nvPr/>
            </p:nvSpPr>
            <p:spPr>
              <a:xfrm>
                <a:off x="125790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29"/>
              <p:cNvSpPr/>
              <p:nvPr/>
            </p:nvSpPr>
            <p:spPr>
              <a:xfrm>
                <a:off x="125790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29"/>
              <p:cNvSpPr/>
              <p:nvPr/>
            </p:nvSpPr>
            <p:spPr>
              <a:xfrm>
                <a:off x="98085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29"/>
              <p:cNvSpPr/>
              <p:nvPr/>
            </p:nvSpPr>
            <p:spPr>
              <a:xfrm>
                <a:off x="112717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29"/>
              <p:cNvSpPr/>
              <p:nvPr/>
            </p:nvSpPr>
            <p:spPr>
              <a:xfrm>
                <a:off x="85012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29"/>
              <p:cNvSpPr/>
              <p:nvPr/>
            </p:nvSpPr>
            <p:spPr>
              <a:xfrm>
                <a:off x="98085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29"/>
              <p:cNvSpPr/>
              <p:nvPr/>
            </p:nvSpPr>
            <p:spPr>
              <a:xfrm>
                <a:off x="149261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29"/>
              <p:cNvSpPr/>
              <p:nvPr/>
            </p:nvSpPr>
            <p:spPr>
              <a:xfrm>
                <a:off x="83224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29"/>
              <p:cNvSpPr/>
              <p:nvPr/>
            </p:nvSpPr>
            <p:spPr>
              <a:xfrm>
                <a:off x="1197639"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29"/>
              <p:cNvSpPr/>
              <p:nvPr/>
            </p:nvSpPr>
            <p:spPr>
              <a:xfrm>
                <a:off x="1474735"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29"/>
              <p:cNvSpPr/>
              <p:nvPr/>
            </p:nvSpPr>
            <p:spPr>
              <a:xfrm>
                <a:off x="920590"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29"/>
              <p:cNvSpPr/>
              <p:nvPr/>
            </p:nvSpPr>
            <p:spPr>
              <a:xfrm>
                <a:off x="166352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3" name="Google Shape;3963;p29"/>
              <p:cNvSpPr/>
              <p:nvPr/>
            </p:nvSpPr>
            <p:spPr>
              <a:xfrm>
                <a:off x="236623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4" name="Google Shape;3964;p29"/>
              <p:cNvSpPr/>
              <p:nvPr/>
            </p:nvSpPr>
            <p:spPr>
              <a:xfrm>
                <a:off x="176973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29"/>
              <p:cNvSpPr/>
              <p:nvPr/>
            </p:nvSpPr>
            <p:spPr>
              <a:xfrm>
                <a:off x="236623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29"/>
              <p:cNvSpPr/>
              <p:nvPr/>
            </p:nvSpPr>
            <p:spPr>
              <a:xfrm>
                <a:off x="166352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29"/>
              <p:cNvSpPr/>
              <p:nvPr/>
            </p:nvSpPr>
            <p:spPr>
              <a:xfrm>
                <a:off x="166352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29"/>
              <p:cNvSpPr/>
              <p:nvPr/>
            </p:nvSpPr>
            <p:spPr>
              <a:xfrm>
                <a:off x="204678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29"/>
              <p:cNvSpPr/>
              <p:nvPr/>
            </p:nvSpPr>
            <p:spPr>
              <a:xfrm>
                <a:off x="223559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29"/>
              <p:cNvSpPr/>
              <p:nvPr/>
            </p:nvSpPr>
            <p:spPr>
              <a:xfrm>
                <a:off x="208918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29"/>
              <p:cNvSpPr/>
              <p:nvPr/>
            </p:nvSpPr>
            <p:spPr>
              <a:xfrm>
                <a:off x="208918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29"/>
              <p:cNvSpPr/>
              <p:nvPr/>
            </p:nvSpPr>
            <p:spPr>
              <a:xfrm>
                <a:off x="181213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29"/>
              <p:cNvSpPr/>
              <p:nvPr/>
            </p:nvSpPr>
            <p:spPr>
              <a:xfrm>
                <a:off x="195844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29"/>
              <p:cNvSpPr/>
              <p:nvPr/>
            </p:nvSpPr>
            <p:spPr>
              <a:xfrm>
                <a:off x="168139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29"/>
              <p:cNvSpPr/>
              <p:nvPr/>
            </p:nvSpPr>
            <p:spPr>
              <a:xfrm>
                <a:off x="181213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29"/>
              <p:cNvSpPr/>
              <p:nvPr/>
            </p:nvSpPr>
            <p:spPr>
              <a:xfrm>
                <a:off x="232388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29"/>
              <p:cNvSpPr/>
              <p:nvPr/>
            </p:nvSpPr>
            <p:spPr>
              <a:xfrm>
                <a:off x="166352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29"/>
              <p:cNvSpPr/>
              <p:nvPr/>
            </p:nvSpPr>
            <p:spPr>
              <a:xfrm>
                <a:off x="202891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29"/>
              <p:cNvSpPr/>
              <p:nvPr/>
            </p:nvSpPr>
            <p:spPr>
              <a:xfrm>
                <a:off x="230601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29"/>
              <p:cNvSpPr/>
              <p:nvPr/>
            </p:nvSpPr>
            <p:spPr>
              <a:xfrm>
                <a:off x="175186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29"/>
              <p:cNvSpPr/>
              <p:nvPr/>
            </p:nvSpPr>
            <p:spPr>
              <a:xfrm>
                <a:off x="249479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29"/>
              <p:cNvSpPr/>
              <p:nvPr/>
            </p:nvSpPr>
            <p:spPr>
              <a:xfrm>
                <a:off x="319750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29"/>
              <p:cNvSpPr/>
              <p:nvPr/>
            </p:nvSpPr>
            <p:spPr>
              <a:xfrm>
                <a:off x="260101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29"/>
              <p:cNvSpPr/>
              <p:nvPr/>
            </p:nvSpPr>
            <p:spPr>
              <a:xfrm>
                <a:off x="319750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29"/>
              <p:cNvSpPr/>
              <p:nvPr/>
            </p:nvSpPr>
            <p:spPr>
              <a:xfrm>
                <a:off x="249479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29"/>
              <p:cNvSpPr/>
              <p:nvPr/>
            </p:nvSpPr>
            <p:spPr>
              <a:xfrm>
                <a:off x="249479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29"/>
              <p:cNvSpPr/>
              <p:nvPr/>
            </p:nvSpPr>
            <p:spPr>
              <a:xfrm>
                <a:off x="287806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29"/>
              <p:cNvSpPr/>
              <p:nvPr/>
            </p:nvSpPr>
            <p:spPr>
              <a:xfrm>
                <a:off x="306686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29"/>
              <p:cNvSpPr/>
              <p:nvPr/>
            </p:nvSpPr>
            <p:spPr>
              <a:xfrm>
                <a:off x="292045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0" name="Google Shape;3990;p29"/>
              <p:cNvSpPr/>
              <p:nvPr/>
            </p:nvSpPr>
            <p:spPr>
              <a:xfrm>
                <a:off x="292045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1" name="Google Shape;3991;p29"/>
              <p:cNvSpPr/>
              <p:nvPr/>
            </p:nvSpPr>
            <p:spPr>
              <a:xfrm>
                <a:off x="264340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29"/>
              <p:cNvSpPr/>
              <p:nvPr/>
            </p:nvSpPr>
            <p:spPr>
              <a:xfrm>
                <a:off x="278972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29"/>
              <p:cNvSpPr/>
              <p:nvPr/>
            </p:nvSpPr>
            <p:spPr>
              <a:xfrm>
                <a:off x="251267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29"/>
              <p:cNvSpPr/>
              <p:nvPr/>
            </p:nvSpPr>
            <p:spPr>
              <a:xfrm>
                <a:off x="264340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29"/>
              <p:cNvSpPr/>
              <p:nvPr/>
            </p:nvSpPr>
            <p:spPr>
              <a:xfrm>
                <a:off x="315516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29"/>
              <p:cNvSpPr/>
              <p:nvPr/>
            </p:nvSpPr>
            <p:spPr>
              <a:xfrm>
                <a:off x="249479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29"/>
              <p:cNvSpPr/>
              <p:nvPr/>
            </p:nvSpPr>
            <p:spPr>
              <a:xfrm>
                <a:off x="286019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29"/>
              <p:cNvSpPr/>
              <p:nvPr/>
            </p:nvSpPr>
            <p:spPr>
              <a:xfrm>
                <a:off x="313728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29"/>
              <p:cNvSpPr/>
              <p:nvPr/>
            </p:nvSpPr>
            <p:spPr>
              <a:xfrm>
                <a:off x="258314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29"/>
              <p:cNvSpPr/>
              <p:nvPr/>
            </p:nvSpPr>
            <p:spPr>
              <a:xfrm>
                <a:off x="332607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29"/>
              <p:cNvSpPr/>
              <p:nvPr/>
            </p:nvSpPr>
            <p:spPr>
              <a:xfrm>
                <a:off x="402878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29"/>
              <p:cNvSpPr/>
              <p:nvPr/>
            </p:nvSpPr>
            <p:spPr>
              <a:xfrm>
                <a:off x="343228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29"/>
              <p:cNvSpPr/>
              <p:nvPr/>
            </p:nvSpPr>
            <p:spPr>
              <a:xfrm>
                <a:off x="402878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29"/>
              <p:cNvSpPr/>
              <p:nvPr/>
            </p:nvSpPr>
            <p:spPr>
              <a:xfrm>
                <a:off x="332607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29"/>
              <p:cNvSpPr/>
              <p:nvPr/>
            </p:nvSpPr>
            <p:spPr>
              <a:xfrm>
                <a:off x="332607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29"/>
              <p:cNvSpPr/>
              <p:nvPr/>
            </p:nvSpPr>
            <p:spPr>
              <a:xfrm>
                <a:off x="370934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7" name="Google Shape;4007;p29"/>
              <p:cNvSpPr/>
              <p:nvPr/>
            </p:nvSpPr>
            <p:spPr>
              <a:xfrm>
                <a:off x="389814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8" name="Google Shape;4008;p29"/>
              <p:cNvSpPr/>
              <p:nvPr/>
            </p:nvSpPr>
            <p:spPr>
              <a:xfrm>
                <a:off x="375173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29"/>
              <p:cNvSpPr/>
              <p:nvPr/>
            </p:nvSpPr>
            <p:spPr>
              <a:xfrm>
                <a:off x="375173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29"/>
              <p:cNvSpPr/>
              <p:nvPr/>
            </p:nvSpPr>
            <p:spPr>
              <a:xfrm>
                <a:off x="347468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29"/>
              <p:cNvSpPr/>
              <p:nvPr/>
            </p:nvSpPr>
            <p:spPr>
              <a:xfrm>
                <a:off x="362099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29"/>
              <p:cNvSpPr/>
              <p:nvPr/>
            </p:nvSpPr>
            <p:spPr>
              <a:xfrm>
                <a:off x="334394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29"/>
              <p:cNvSpPr/>
              <p:nvPr/>
            </p:nvSpPr>
            <p:spPr>
              <a:xfrm>
                <a:off x="347468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29"/>
              <p:cNvSpPr/>
              <p:nvPr/>
            </p:nvSpPr>
            <p:spPr>
              <a:xfrm>
                <a:off x="398643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29"/>
              <p:cNvSpPr/>
              <p:nvPr/>
            </p:nvSpPr>
            <p:spPr>
              <a:xfrm>
                <a:off x="332607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29"/>
              <p:cNvSpPr/>
              <p:nvPr/>
            </p:nvSpPr>
            <p:spPr>
              <a:xfrm>
                <a:off x="369146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29"/>
              <p:cNvSpPr/>
              <p:nvPr/>
            </p:nvSpPr>
            <p:spPr>
              <a:xfrm>
                <a:off x="396856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29"/>
              <p:cNvSpPr/>
              <p:nvPr/>
            </p:nvSpPr>
            <p:spPr>
              <a:xfrm>
                <a:off x="341441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29"/>
              <p:cNvSpPr/>
              <p:nvPr/>
            </p:nvSpPr>
            <p:spPr>
              <a:xfrm>
                <a:off x="415735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29"/>
              <p:cNvSpPr/>
              <p:nvPr/>
            </p:nvSpPr>
            <p:spPr>
              <a:xfrm>
                <a:off x="486005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29"/>
              <p:cNvSpPr/>
              <p:nvPr/>
            </p:nvSpPr>
            <p:spPr>
              <a:xfrm>
                <a:off x="426356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29"/>
              <p:cNvSpPr/>
              <p:nvPr/>
            </p:nvSpPr>
            <p:spPr>
              <a:xfrm>
                <a:off x="486005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29"/>
              <p:cNvSpPr/>
              <p:nvPr/>
            </p:nvSpPr>
            <p:spPr>
              <a:xfrm>
                <a:off x="415735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29"/>
              <p:cNvSpPr/>
              <p:nvPr/>
            </p:nvSpPr>
            <p:spPr>
              <a:xfrm>
                <a:off x="415735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29"/>
              <p:cNvSpPr/>
              <p:nvPr/>
            </p:nvSpPr>
            <p:spPr>
              <a:xfrm>
                <a:off x="454061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6" name="Google Shape;4026;p29"/>
              <p:cNvSpPr/>
              <p:nvPr/>
            </p:nvSpPr>
            <p:spPr>
              <a:xfrm>
                <a:off x="472941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7" name="Google Shape;4027;p29"/>
              <p:cNvSpPr/>
              <p:nvPr/>
            </p:nvSpPr>
            <p:spPr>
              <a:xfrm>
                <a:off x="458300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29"/>
              <p:cNvSpPr/>
              <p:nvPr/>
            </p:nvSpPr>
            <p:spPr>
              <a:xfrm>
                <a:off x="458300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29"/>
              <p:cNvSpPr/>
              <p:nvPr/>
            </p:nvSpPr>
            <p:spPr>
              <a:xfrm>
                <a:off x="430595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29"/>
              <p:cNvSpPr/>
              <p:nvPr/>
            </p:nvSpPr>
            <p:spPr>
              <a:xfrm>
                <a:off x="445227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29"/>
              <p:cNvSpPr/>
              <p:nvPr/>
            </p:nvSpPr>
            <p:spPr>
              <a:xfrm>
                <a:off x="417522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29"/>
              <p:cNvSpPr/>
              <p:nvPr/>
            </p:nvSpPr>
            <p:spPr>
              <a:xfrm>
                <a:off x="430595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29"/>
              <p:cNvSpPr/>
              <p:nvPr/>
            </p:nvSpPr>
            <p:spPr>
              <a:xfrm>
                <a:off x="481771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29"/>
              <p:cNvSpPr/>
              <p:nvPr/>
            </p:nvSpPr>
            <p:spPr>
              <a:xfrm>
                <a:off x="415735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29"/>
              <p:cNvSpPr/>
              <p:nvPr/>
            </p:nvSpPr>
            <p:spPr>
              <a:xfrm>
                <a:off x="452274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29"/>
              <p:cNvSpPr/>
              <p:nvPr/>
            </p:nvSpPr>
            <p:spPr>
              <a:xfrm>
                <a:off x="479983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29"/>
              <p:cNvSpPr/>
              <p:nvPr/>
            </p:nvSpPr>
            <p:spPr>
              <a:xfrm>
                <a:off x="424569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29"/>
              <p:cNvSpPr/>
              <p:nvPr/>
            </p:nvSpPr>
            <p:spPr>
              <a:xfrm>
                <a:off x="498862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29"/>
              <p:cNvSpPr/>
              <p:nvPr/>
            </p:nvSpPr>
            <p:spPr>
              <a:xfrm>
                <a:off x="569133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29"/>
              <p:cNvSpPr/>
              <p:nvPr/>
            </p:nvSpPr>
            <p:spPr>
              <a:xfrm>
                <a:off x="509483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29"/>
              <p:cNvSpPr/>
              <p:nvPr/>
            </p:nvSpPr>
            <p:spPr>
              <a:xfrm>
                <a:off x="569133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29"/>
              <p:cNvSpPr/>
              <p:nvPr/>
            </p:nvSpPr>
            <p:spPr>
              <a:xfrm>
                <a:off x="498862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3" name="Google Shape;4043;p29"/>
              <p:cNvSpPr/>
              <p:nvPr/>
            </p:nvSpPr>
            <p:spPr>
              <a:xfrm>
                <a:off x="498862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4" name="Google Shape;4044;p29"/>
              <p:cNvSpPr/>
              <p:nvPr/>
            </p:nvSpPr>
            <p:spPr>
              <a:xfrm>
                <a:off x="537189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29"/>
              <p:cNvSpPr/>
              <p:nvPr/>
            </p:nvSpPr>
            <p:spPr>
              <a:xfrm>
                <a:off x="556069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29"/>
              <p:cNvSpPr/>
              <p:nvPr/>
            </p:nvSpPr>
            <p:spPr>
              <a:xfrm>
                <a:off x="541428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29"/>
              <p:cNvSpPr/>
              <p:nvPr/>
            </p:nvSpPr>
            <p:spPr>
              <a:xfrm>
                <a:off x="541428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29"/>
              <p:cNvSpPr/>
              <p:nvPr/>
            </p:nvSpPr>
            <p:spPr>
              <a:xfrm>
                <a:off x="513723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29"/>
              <p:cNvSpPr/>
              <p:nvPr/>
            </p:nvSpPr>
            <p:spPr>
              <a:xfrm>
                <a:off x="528354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29"/>
              <p:cNvSpPr/>
              <p:nvPr/>
            </p:nvSpPr>
            <p:spPr>
              <a:xfrm>
                <a:off x="500649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29"/>
              <p:cNvSpPr/>
              <p:nvPr/>
            </p:nvSpPr>
            <p:spPr>
              <a:xfrm>
                <a:off x="513723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29"/>
              <p:cNvSpPr/>
              <p:nvPr/>
            </p:nvSpPr>
            <p:spPr>
              <a:xfrm>
                <a:off x="564898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29"/>
              <p:cNvSpPr/>
              <p:nvPr/>
            </p:nvSpPr>
            <p:spPr>
              <a:xfrm>
                <a:off x="498862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29"/>
              <p:cNvSpPr/>
              <p:nvPr/>
            </p:nvSpPr>
            <p:spPr>
              <a:xfrm>
                <a:off x="535401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29"/>
              <p:cNvSpPr/>
              <p:nvPr/>
            </p:nvSpPr>
            <p:spPr>
              <a:xfrm>
                <a:off x="563111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29"/>
              <p:cNvSpPr/>
              <p:nvPr/>
            </p:nvSpPr>
            <p:spPr>
              <a:xfrm>
                <a:off x="507696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29"/>
              <p:cNvSpPr/>
              <p:nvPr/>
            </p:nvSpPr>
            <p:spPr>
              <a:xfrm>
                <a:off x="581990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29"/>
              <p:cNvSpPr/>
              <p:nvPr/>
            </p:nvSpPr>
            <p:spPr>
              <a:xfrm>
                <a:off x="652260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29"/>
              <p:cNvSpPr/>
              <p:nvPr/>
            </p:nvSpPr>
            <p:spPr>
              <a:xfrm>
                <a:off x="592611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29"/>
              <p:cNvSpPr/>
              <p:nvPr/>
            </p:nvSpPr>
            <p:spPr>
              <a:xfrm>
                <a:off x="652260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29"/>
              <p:cNvSpPr/>
              <p:nvPr/>
            </p:nvSpPr>
            <p:spPr>
              <a:xfrm>
                <a:off x="581990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2" name="Google Shape;4062;p29"/>
              <p:cNvSpPr/>
              <p:nvPr/>
            </p:nvSpPr>
            <p:spPr>
              <a:xfrm>
                <a:off x="581990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3" name="Google Shape;4063;p29"/>
              <p:cNvSpPr/>
              <p:nvPr/>
            </p:nvSpPr>
            <p:spPr>
              <a:xfrm>
                <a:off x="620316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29"/>
              <p:cNvSpPr/>
              <p:nvPr/>
            </p:nvSpPr>
            <p:spPr>
              <a:xfrm>
                <a:off x="639196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29"/>
              <p:cNvSpPr/>
              <p:nvPr/>
            </p:nvSpPr>
            <p:spPr>
              <a:xfrm>
                <a:off x="624555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29"/>
              <p:cNvSpPr/>
              <p:nvPr/>
            </p:nvSpPr>
            <p:spPr>
              <a:xfrm>
                <a:off x="624555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29"/>
              <p:cNvSpPr/>
              <p:nvPr/>
            </p:nvSpPr>
            <p:spPr>
              <a:xfrm>
                <a:off x="596850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29"/>
              <p:cNvSpPr/>
              <p:nvPr/>
            </p:nvSpPr>
            <p:spPr>
              <a:xfrm>
                <a:off x="611482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29"/>
              <p:cNvSpPr/>
              <p:nvPr/>
            </p:nvSpPr>
            <p:spPr>
              <a:xfrm>
                <a:off x="583777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29"/>
              <p:cNvSpPr/>
              <p:nvPr/>
            </p:nvSpPr>
            <p:spPr>
              <a:xfrm>
                <a:off x="596850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29"/>
              <p:cNvSpPr/>
              <p:nvPr/>
            </p:nvSpPr>
            <p:spPr>
              <a:xfrm>
                <a:off x="648026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29"/>
              <p:cNvSpPr/>
              <p:nvPr/>
            </p:nvSpPr>
            <p:spPr>
              <a:xfrm>
                <a:off x="581990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29"/>
              <p:cNvSpPr/>
              <p:nvPr/>
            </p:nvSpPr>
            <p:spPr>
              <a:xfrm>
                <a:off x="618529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29"/>
              <p:cNvSpPr/>
              <p:nvPr/>
            </p:nvSpPr>
            <p:spPr>
              <a:xfrm>
                <a:off x="646238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29"/>
              <p:cNvSpPr/>
              <p:nvPr/>
            </p:nvSpPr>
            <p:spPr>
              <a:xfrm>
                <a:off x="590824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29"/>
              <p:cNvSpPr/>
              <p:nvPr/>
            </p:nvSpPr>
            <p:spPr>
              <a:xfrm>
                <a:off x="665117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29"/>
              <p:cNvSpPr/>
              <p:nvPr/>
            </p:nvSpPr>
            <p:spPr>
              <a:xfrm>
                <a:off x="735388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29"/>
              <p:cNvSpPr/>
              <p:nvPr/>
            </p:nvSpPr>
            <p:spPr>
              <a:xfrm>
                <a:off x="675738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29"/>
              <p:cNvSpPr/>
              <p:nvPr/>
            </p:nvSpPr>
            <p:spPr>
              <a:xfrm>
                <a:off x="735388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29"/>
              <p:cNvSpPr/>
              <p:nvPr/>
            </p:nvSpPr>
            <p:spPr>
              <a:xfrm>
                <a:off x="665117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29"/>
              <p:cNvSpPr/>
              <p:nvPr/>
            </p:nvSpPr>
            <p:spPr>
              <a:xfrm>
                <a:off x="665117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29"/>
              <p:cNvSpPr/>
              <p:nvPr/>
            </p:nvSpPr>
            <p:spPr>
              <a:xfrm>
                <a:off x="703444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29"/>
              <p:cNvSpPr/>
              <p:nvPr/>
            </p:nvSpPr>
            <p:spPr>
              <a:xfrm>
                <a:off x="722324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29"/>
              <p:cNvSpPr/>
              <p:nvPr/>
            </p:nvSpPr>
            <p:spPr>
              <a:xfrm>
                <a:off x="707683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29"/>
              <p:cNvSpPr/>
              <p:nvPr/>
            </p:nvSpPr>
            <p:spPr>
              <a:xfrm>
                <a:off x="707683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29"/>
              <p:cNvSpPr/>
              <p:nvPr/>
            </p:nvSpPr>
            <p:spPr>
              <a:xfrm>
                <a:off x="679978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29"/>
              <p:cNvSpPr/>
              <p:nvPr/>
            </p:nvSpPr>
            <p:spPr>
              <a:xfrm>
                <a:off x="694609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29"/>
              <p:cNvSpPr/>
              <p:nvPr/>
            </p:nvSpPr>
            <p:spPr>
              <a:xfrm>
                <a:off x="666904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29"/>
              <p:cNvSpPr/>
              <p:nvPr/>
            </p:nvSpPr>
            <p:spPr>
              <a:xfrm>
                <a:off x="679978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29"/>
              <p:cNvSpPr/>
              <p:nvPr/>
            </p:nvSpPr>
            <p:spPr>
              <a:xfrm>
                <a:off x="731153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29"/>
              <p:cNvSpPr/>
              <p:nvPr/>
            </p:nvSpPr>
            <p:spPr>
              <a:xfrm>
                <a:off x="665117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29"/>
              <p:cNvSpPr/>
              <p:nvPr/>
            </p:nvSpPr>
            <p:spPr>
              <a:xfrm>
                <a:off x="701656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29"/>
              <p:cNvSpPr/>
              <p:nvPr/>
            </p:nvSpPr>
            <p:spPr>
              <a:xfrm>
                <a:off x="729366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29"/>
              <p:cNvSpPr/>
              <p:nvPr/>
            </p:nvSpPr>
            <p:spPr>
              <a:xfrm>
                <a:off x="673951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29"/>
              <p:cNvSpPr/>
              <p:nvPr/>
            </p:nvSpPr>
            <p:spPr>
              <a:xfrm>
                <a:off x="748245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29"/>
              <p:cNvSpPr/>
              <p:nvPr/>
            </p:nvSpPr>
            <p:spPr>
              <a:xfrm>
                <a:off x="8185158"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29"/>
              <p:cNvSpPr/>
              <p:nvPr/>
            </p:nvSpPr>
            <p:spPr>
              <a:xfrm>
                <a:off x="7588664"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29"/>
              <p:cNvSpPr/>
              <p:nvPr/>
            </p:nvSpPr>
            <p:spPr>
              <a:xfrm>
                <a:off x="8185158"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9" name="Google Shape;4099;p29"/>
              <p:cNvSpPr/>
              <p:nvPr/>
            </p:nvSpPr>
            <p:spPr>
              <a:xfrm>
                <a:off x="748245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0" name="Google Shape;4100;p29"/>
              <p:cNvSpPr/>
              <p:nvPr/>
            </p:nvSpPr>
            <p:spPr>
              <a:xfrm>
                <a:off x="748245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29"/>
              <p:cNvSpPr/>
              <p:nvPr/>
            </p:nvSpPr>
            <p:spPr>
              <a:xfrm>
                <a:off x="786571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29"/>
              <p:cNvSpPr/>
              <p:nvPr/>
            </p:nvSpPr>
            <p:spPr>
              <a:xfrm>
                <a:off x="805451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29"/>
              <p:cNvSpPr/>
              <p:nvPr/>
            </p:nvSpPr>
            <p:spPr>
              <a:xfrm>
                <a:off x="7908109"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29"/>
              <p:cNvSpPr/>
              <p:nvPr/>
            </p:nvSpPr>
            <p:spPr>
              <a:xfrm>
                <a:off x="7908109"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29"/>
              <p:cNvSpPr/>
              <p:nvPr/>
            </p:nvSpPr>
            <p:spPr>
              <a:xfrm>
                <a:off x="763105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29"/>
              <p:cNvSpPr/>
              <p:nvPr/>
            </p:nvSpPr>
            <p:spPr>
              <a:xfrm>
                <a:off x="777737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29"/>
              <p:cNvSpPr/>
              <p:nvPr/>
            </p:nvSpPr>
            <p:spPr>
              <a:xfrm>
                <a:off x="750032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29"/>
              <p:cNvSpPr/>
              <p:nvPr/>
            </p:nvSpPr>
            <p:spPr>
              <a:xfrm>
                <a:off x="763105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29"/>
              <p:cNvSpPr/>
              <p:nvPr/>
            </p:nvSpPr>
            <p:spPr>
              <a:xfrm>
                <a:off x="814281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29"/>
              <p:cNvSpPr/>
              <p:nvPr/>
            </p:nvSpPr>
            <p:spPr>
              <a:xfrm>
                <a:off x="748245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29"/>
              <p:cNvSpPr/>
              <p:nvPr/>
            </p:nvSpPr>
            <p:spPr>
              <a:xfrm>
                <a:off x="7847842"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2" name="Google Shape;4112;p29"/>
              <p:cNvSpPr/>
              <p:nvPr/>
            </p:nvSpPr>
            <p:spPr>
              <a:xfrm>
                <a:off x="8124938"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3" name="Google Shape;4113;p29"/>
              <p:cNvSpPr/>
              <p:nvPr/>
            </p:nvSpPr>
            <p:spPr>
              <a:xfrm>
                <a:off x="7570793"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29"/>
              <p:cNvSpPr/>
              <p:nvPr/>
            </p:nvSpPr>
            <p:spPr>
              <a:xfrm>
                <a:off x="831372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29"/>
              <p:cNvSpPr/>
              <p:nvPr/>
            </p:nvSpPr>
            <p:spPr>
              <a:xfrm>
                <a:off x="9016433"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29"/>
              <p:cNvSpPr/>
              <p:nvPr/>
            </p:nvSpPr>
            <p:spPr>
              <a:xfrm>
                <a:off x="8419939"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29"/>
              <p:cNvSpPr/>
              <p:nvPr/>
            </p:nvSpPr>
            <p:spPr>
              <a:xfrm>
                <a:off x="9016433"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8" name="Google Shape;4118;p29"/>
              <p:cNvSpPr/>
              <p:nvPr/>
            </p:nvSpPr>
            <p:spPr>
              <a:xfrm>
                <a:off x="831372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9" name="Google Shape;4119;p29"/>
              <p:cNvSpPr/>
              <p:nvPr/>
            </p:nvSpPr>
            <p:spPr>
              <a:xfrm>
                <a:off x="831372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29"/>
              <p:cNvSpPr/>
              <p:nvPr/>
            </p:nvSpPr>
            <p:spPr>
              <a:xfrm>
                <a:off x="869699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29"/>
              <p:cNvSpPr/>
              <p:nvPr/>
            </p:nvSpPr>
            <p:spPr>
              <a:xfrm>
                <a:off x="888579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29"/>
              <p:cNvSpPr/>
              <p:nvPr/>
            </p:nvSpPr>
            <p:spPr>
              <a:xfrm>
                <a:off x="8739384"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29"/>
              <p:cNvSpPr/>
              <p:nvPr/>
            </p:nvSpPr>
            <p:spPr>
              <a:xfrm>
                <a:off x="8739384"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29"/>
              <p:cNvSpPr/>
              <p:nvPr/>
            </p:nvSpPr>
            <p:spPr>
              <a:xfrm>
                <a:off x="8462335"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29"/>
              <p:cNvSpPr/>
              <p:nvPr/>
            </p:nvSpPr>
            <p:spPr>
              <a:xfrm>
                <a:off x="8608650"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29"/>
              <p:cNvSpPr/>
              <p:nvPr/>
            </p:nvSpPr>
            <p:spPr>
              <a:xfrm>
                <a:off x="833159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29"/>
              <p:cNvSpPr/>
              <p:nvPr/>
            </p:nvSpPr>
            <p:spPr>
              <a:xfrm>
                <a:off x="8462335"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29"/>
              <p:cNvSpPr/>
              <p:nvPr/>
            </p:nvSpPr>
            <p:spPr>
              <a:xfrm>
                <a:off x="897408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29"/>
              <p:cNvSpPr/>
              <p:nvPr/>
            </p:nvSpPr>
            <p:spPr>
              <a:xfrm>
                <a:off x="831372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29"/>
              <p:cNvSpPr/>
              <p:nvPr/>
            </p:nvSpPr>
            <p:spPr>
              <a:xfrm>
                <a:off x="8679117"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29"/>
              <p:cNvSpPr/>
              <p:nvPr/>
            </p:nvSpPr>
            <p:spPr>
              <a:xfrm>
                <a:off x="8956213"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29"/>
              <p:cNvSpPr/>
              <p:nvPr/>
            </p:nvSpPr>
            <p:spPr>
              <a:xfrm>
                <a:off x="8402068"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AND_BODY_1_1_1">
    <p:spTree>
      <p:nvGrpSpPr>
        <p:cNvPr id="4133" name="Shape 4133"/>
        <p:cNvGrpSpPr/>
        <p:nvPr/>
      </p:nvGrpSpPr>
      <p:grpSpPr>
        <a:xfrm>
          <a:off x="0" y="0"/>
          <a:ext cx="0" cy="0"/>
          <a:chOff x="0" y="0"/>
          <a:chExt cx="0" cy="0"/>
        </a:xfrm>
      </p:grpSpPr>
      <p:sp>
        <p:nvSpPr>
          <p:cNvPr id="4134" name="Google Shape;4134;p30"/>
          <p:cNvSpPr txBox="1"/>
          <p:nvPr>
            <p:ph type="title"/>
          </p:nvPr>
        </p:nvSpPr>
        <p:spPr>
          <a:xfrm>
            <a:off x="4579000" y="1741072"/>
            <a:ext cx="3502200" cy="530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
        <p:nvSpPr>
          <p:cNvPr id="4135" name="Google Shape;4135;p30"/>
          <p:cNvSpPr txBox="1"/>
          <p:nvPr>
            <p:ph idx="1" type="subTitle"/>
          </p:nvPr>
        </p:nvSpPr>
        <p:spPr>
          <a:xfrm>
            <a:off x="3388750" y="2271428"/>
            <a:ext cx="4685700" cy="1131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grpSp>
        <p:nvGrpSpPr>
          <p:cNvPr id="4136" name="Google Shape;4136;p30"/>
          <p:cNvGrpSpPr/>
          <p:nvPr/>
        </p:nvGrpSpPr>
        <p:grpSpPr>
          <a:xfrm>
            <a:off x="-1264" y="4434079"/>
            <a:ext cx="9146417" cy="685621"/>
            <a:chOff x="-1264" y="4434079"/>
            <a:chExt cx="9146417" cy="685621"/>
          </a:xfrm>
        </p:grpSpPr>
        <p:grpSp>
          <p:nvGrpSpPr>
            <p:cNvPr id="4137" name="Google Shape;4137;p30"/>
            <p:cNvGrpSpPr/>
            <p:nvPr/>
          </p:nvGrpSpPr>
          <p:grpSpPr>
            <a:xfrm>
              <a:off x="-1264" y="4434079"/>
              <a:ext cx="9144179" cy="373358"/>
              <a:chOff x="-1264" y="4413917"/>
              <a:chExt cx="9144179" cy="373358"/>
            </a:xfrm>
          </p:grpSpPr>
          <p:sp>
            <p:nvSpPr>
              <p:cNvPr id="4138" name="Google Shape;4138;p30"/>
              <p:cNvSpPr/>
              <p:nvPr/>
            </p:nvSpPr>
            <p:spPr>
              <a:xfrm>
                <a:off x="-1175" y="4756675"/>
                <a:ext cx="9144000" cy="3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39" name="Google Shape;4139;p30"/>
              <p:cNvGrpSpPr/>
              <p:nvPr/>
            </p:nvGrpSpPr>
            <p:grpSpPr>
              <a:xfrm flipH="1" rot="10800000">
                <a:off x="-1264" y="4413917"/>
                <a:ext cx="9144179" cy="342755"/>
                <a:chOff x="973" y="4471542"/>
                <a:chExt cx="9144179" cy="342755"/>
              </a:xfrm>
            </p:grpSpPr>
            <p:sp>
              <p:nvSpPr>
                <p:cNvPr id="4140" name="Google Shape;4140;p30"/>
                <p:cNvSpPr/>
                <p:nvPr/>
              </p:nvSpPr>
              <p:spPr>
                <a:xfrm>
                  <a:off x="9034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1" name="Google Shape;4141;p30"/>
                <p:cNvSpPr/>
                <p:nvPr/>
              </p:nvSpPr>
              <p:spPr>
                <a:xfrm>
                  <a:off x="973"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2" name="Google Shape;4142;p30"/>
                <p:cNvSpPr/>
                <p:nvPr/>
              </p:nvSpPr>
              <p:spPr>
                <a:xfrm>
                  <a:off x="49967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30"/>
                <p:cNvSpPr/>
                <p:nvPr/>
              </p:nvSpPr>
              <p:spPr>
                <a:xfrm>
                  <a:off x="973"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30"/>
                <p:cNvSpPr/>
                <p:nvPr/>
              </p:nvSpPr>
              <p:spPr>
                <a:xfrm>
                  <a:off x="92161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30"/>
                <p:cNvSpPr/>
                <p:nvPr/>
              </p:nvSpPr>
              <p:spPr>
                <a:xfrm>
                  <a:off x="83224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30"/>
                <p:cNvSpPr/>
                <p:nvPr/>
              </p:nvSpPr>
              <p:spPr>
                <a:xfrm>
                  <a:off x="133094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30"/>
                <p:cNvSpPr/>
                <p:nvPr/>
              </p:nvSpPr>
              <p:spPr>
                <a:xfrm>
                  <a:off x="83224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30"/>
                <p:cNvSpPr/>
                <p:nvPr/>
              </p:nvSpPr>
              <p:spPr>
                <a:xfrm>
                  <a:off x="175289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30"/>
                <p:cNvSpPr/>
                <p:nvPr/>
              </p:nvSpPr>
              <p:spPr>
                <a:xfrm>
                  <a:off x="166352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30"/>
                <p:cNvSpPr/>
                <p:nvPr/>
              </p:nvSpPr>
              <p:spPr>
                <a:xfrm>
                  <a:off x="216222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1" name="Google Shape;4151;p30"/>
                <p:cNvSpPr/>
                <p:nvPr/>
              </p:nvSpPr>
              <p:spPr>
                <a:xfrm>
                  <a:off x="166352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2" name="Google Shape;4152;p30"/>
                <p:cNvSpPr/>
                <p:nvPr/>
              </p:nvSpPr>
              <p:spPr>
                <a:xfrm>
                  <a:off x="258416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30"/>
                <p:cNvSpPr/>
                <p:nvPr/>
              </p:nvSpPr>
              <p:spPr>
                <a:xfrm>
                  <a:off x="249479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30"/>
                <p:cNvSpPr/>
                <p:nvPr/>
              </p:nvSpPr>
              <p:spPr>
                <a:xfrm>
                  <a:off x="299349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30"/>
                <p:cNvSpPr/>
                <p:nvPr/>
              </p:nvSpPr>
              <p:spPr>
                <a:xfrm>
                  <a:off x="249479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30"/>
                <p:cNvSpPr/>
                <p:nvPr/>
              </p:nvSpPr>
              <p:spPr>
                <a:xfrm>
                  <a:off x="341544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30"/>
                <p:cNvSpPr/>
                <p:nvPr/>
              </p:nvSpPr>
              <p:spPr>
                <a:xfrm>
                  <a:off x="332607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30"/>
                <p:cNvSpPr/>
                <p:nvPr/>
              </p:nvSpPr>
              <p:spPr>
                <a:xfrm>
                  <a:off x="382477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30"/>
                <p:cNvSpPr/>
                <p:nvPr/>
              </p:nvSpPr>
              <p:spPr>
                <a:xfrm>
                  <a:off x="332607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30"/>
                <p:cNvSpPr/>
                <p:nvPr/>
              </p:nvSpPr>
              <p:spPr>
                <a:xfrm>
                  <a:off x="424671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30"/>
                <p:cNvSpPr/>
                <p:nvPr/>
              </p:nvSpPr>
              <p:spPr>
                <a:xfrm>
                  <a:off x="415735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30"/>
                <p:cNvSpPr/>
                <p:nvPr/>
              </p:nvSpPr>
              <p:spPr>
                <a:xfrm>
                  <a:off x="465604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30"/>
                <p:cNvSpPr/>
                <p:nvPr/>
              </p:nvSpPr>
              <p:spPr>
                <a:xfrm>
                  <a:off x="415735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4" name="Google Shape;4164;p30"/>
                <p:cNvSpPr/>
                <p:nvPr/>
              </p:nvSpPr>
              <p:spPr>
                <a:xfrm>
                  <a:off x="507799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5" name="Google Shape;4165;p30"/>
                <p:cNvSpPr/>
                <p:nvPr/>
              </p:nvSpPr>
              <p:spPr>
                <a:xfrm>
                  <a:off x="498862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30"/>
                <p:cNvSpPr/>
                <p:nvPr/>
              </p:nvSpPr>
              <p:spPr>
                <a:xfrm>
                  <a:off x="548732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30"/>
                <p:cNvSpPr/>
                <p:nvPr/>
              </p:nvSpPr>
              <p:spPr>
                <a:xfrm>
                  <a:off x="498862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30"/>
                <p:cNvSpPr/>
                <p:nvPr/>
              </p:nvSpPr>
              <p:spPr>
                <a:xfrm>
                  <a:off x="590926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30"/>
                <p:cNvSpPr/>
                <p:nvPr/>
              </p:nvSpPr>
              <p:spPr>
                <a:xfrm>
                  <a:off x="581990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30"/>
                <p:cNvSpPr/>
                <p:nvPr/>
              </p:nvSpPr>
              <p:spPr>
                <a:xfrm>
                  <a:off x="631859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30"/>
                <p:cNvSpPr/>
                <p:nvPr/>
              </p:nvSpPr>
              <p:spPr>
                <a:xfrm>
                  <a:off x="581990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30"/>
                <p:cNvSpPr/>
                <p:nvPr/>
              </p:nvSpPr>
              <p:spPr>
                <a:xfrm>
                  <a:off x="674054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3" name="Google Shape;4173;p30"/>
                <p:cNvSpPr/>
                <p:nvPr/>
              </p:nvSpPr>
              <p:spPr>
                <a:xfrm>
                  <a:off x="665117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4" name="Google Shape;4174;p30"/>
                <p:cNvSpPr/>
                <p:nvPr/>
              </p:nvSpPr>
              <p:spPr>
                <a:xfrm>
                  <a:off x="714987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30"/>
                <p:cNvSpPr/>
                <p:nvPr/>
              </p:nvSpPr>
              <p:spPr>
                <a:xfrm>
                  <a:off x="665117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30"/>
                <p:cNvSpPr/>
                <p:nvPr/>
              </p:nvSpPr>
              <p:spPr>
                <a:xfrm>
                  <a:off x="757181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30"/>
                <p:cNvSpPr/>
                <p:nvPr/>
              </p:nvSpPr>
              <p:spPr>
                <a:xfrm>
                  <a:off x="748245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30"/>
                <p:cNvSpPr/>
                <p:nvPr/>
              </p:nvSpPr>
              <p:spPr>
                <a:xfrm>
                  <a:off x="798114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30"/>
                <p:cNvSpPr/>
                <p:nvPr/>
              </p:nvSpPr>
              <p:spPr>
                <a:xfrm>
                  <a:off x="748245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30"/>
                <p:cNvSpPr/>
                <p:nvPr/>
              </p:nvSpPr>
              <p:spPr>
                <a:xfrm>
                  <a:off x="8403095"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30"/>
                <p:cNvSpPr/>
                <p:nvPr/>
              </p:nvSpPr>
              <p:spPr>
                <a:xfrm>
                  <a:off x="831372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30"/>
                <p:cNvSpPr/>
                <p:nvPr/>
              </p:nvSpPr>
              <p:spPr>
                <a:xfrm>
                  <a:off x="8812425"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30"/>
                <p:cNvSpPr/>
                <p:nvPr/>
              </p:nvSpPr>
              <p:spPr>
                <a:xfrm>
                  <a:off x="831372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184" name="Google Shape;4184;p30"/>
            <p:cNvGrpSpPr/>
            <p:nvPr/>
          </p:nvGrpSpPr>
          <p:grpSpPr>
            <a:xfrm>
              <a:off x="973" y="4814279"/>
              <a:ext cx="9144179" cy="305421"/>
              <a:chOff x="973" y="4814279"/>
              <a:chExt cx="9144179" cy="305421"/>
            </a:xfrm>
          </p:grpSpPr>
          <p:sp>
            <p:nvSpPr>
              <p:cNvPr id="4185" name="Google Shape;4185;p30"/>
              <p:cNvSpPr/>
              <p:nvPr/>
            </p:nvSpPr>
            <p:spPr>
              <a:xfrm>
                <a:off x="973"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30"/>
              <p:cNvSpPr/>
              <p:nvPr/>
            </p:nvSpPr>
            <p:spPr>
              <a:xfrm>
                <a:off x="703680"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30"/>
              <p:cNvSpPr/>
              <p:nvPr/>
            </p:nvSpPr>
            <p:spPr>
              <a:xfrm>
                <a:off x="107186"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30"/>
              <p:cNvSpPr/>
              <p:nvPr/>
            </p:nvSpPr>
            <p:spPr>
              <a:xfrm>
                <a:off x="703680"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30"/>
              <p:cNvSpPr/>
              <p:nvPr/>
            </p:nvSpPr>
            <p:spPr>
              <a:xfrm>
                <a:off x="973"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30"/>
              <p:cNvSpPr/>
              <p:nvPr/>
            </p:nvSpPr>
            <p:spPr>
              <a:xfrm>
                <a:off x="973"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30"/>
              <p:cNvSpPr/>
              <p:nvPr/>
            </p:nvSpPr>
            <p:spPr>
              <a:xfrm>
                <a:off x="384238"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30"/>
              <p:cNvSpPr/>
              <p:nvPr/>
            </p:nvSpPr>
            <p:spPr>
              <a:xfrm>
                <a:off x="573039"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3" name="Google Shape;4193;p30"/>
              <p:cNvSpPr/>
              <p:nvPr/>
            </p:nvSpPr>
            <p:spPr>
              <a:xfrm>
                <a:off x="42663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4" name="Google Shape;4194;p30"/>
              <p:cNvSpPr/>
              <p:nvPr/>
            </p:nvSpPr>
            <p:spPr>
              <a:xfrm>
                <a:off x="42663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30"/>
              <p:cNvSpPr/>
              <p:nvPr/>
            </p:nvSpPr>
            <p:spPr>
              <a:xfrm>
                <a:off x="14958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30"/>
              <p:cNvSpPr/>
              <p:nvPr/>
            </p:nvSpPr>
            <p:spPr>
              <a:xfrm>
                <a:off x="29589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30"/>
              <p:cNvSpPr/>
              <p:nvPr/>
            </p:nvSpPr>
            <p:spPr>
              <a:xfrm>
                <a:off x="18844"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30"/>
              <p:cNvSpPr/>
              <p:nvPr/>
            </p:nvSpPr>
            <p:spPr>
              <a:xfrm>
                <a:off x="14958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30"/>
              <p:cNvSpPr/>
              <p:nvPr/>
            </p:nvSpPr>
            <p:spPr>
              <a:xfrm>
                <a:off x="661334"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0" name="Google Shape;4200;p30"/>
              <p:cNvSpPr/>
              <p:nvPr/>
            </p:nvSpPr>
            <p:spPr>
              <a:xfrm>
                <a:off x="973"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1" name="Google Shape;4201;p30"/>
              <p:cNvSpPr/>
              <p:nvPr/>
            </p:nvSpPr>
            <p:spPr>
              <a:xfrm>
                <a:off x="366364"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30"/>
              <p:cNvSpPr/>
              <p:nvPr/>
            </p:nvSpPr>
            <p:spPr>
              <a:xfrm>
                <a:off x="643460"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30"/>
              <p:cNvSpPr/>
              <p:nvPr/>
            </p:nvSpPr>
            <p:spPr>
              <a:xfrm>
                <a:off x="89315"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30"/>
              <p:cNvSpPr/>
              <p:nvPr/>
            </p:nvSpPr>
            <p:spPr>
              <a:xfrm>
                <a:off x="83224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30"/>
              <p:cNvSpPr/>
              <p:nvPr/>
            </p:nvSpPr>
            <p:spPr>
              <a:xfrm>
                <a:off x="1534955"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30"/>
              <p:cNvSpPr/>
              <p:nvPr/>
            </p:nvSpPr>
            <p:spPr>
              <a:xfrm>
                <a:off x="938461"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30"/>
              <p:cNvSpPr/>
              <p:nvPr/>
            </p:nvSpPr>
            <p:spPr>
              <a:xfrm>
                <a:off x="1534955"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30"/>
              <p:cNvSpPr/>
              <p:nvPr/>
            </p:nvSpPr>
            <p:spPr>
              <a:xfrm>
                <a:off x="83224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30"/>
              <p:cNvSpPr/>
              <p:nvPr/>
            </p:nvSpPr>
            <p:spPr>
              <a:xfrm>
                <a:off x="83224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30"/>
              <p:cNvSpPr/>
              <p:nvPr/>
            </p:nvSpPr>
            <p:spPr>
              <a:xfrm>
                <a:off x="121551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30"/>
              <p:cNvSpPr/>
              <p:nvPr/>
            </p:nvSpPr>
            <p:spPr>
              <a:xfrm>
                <a:off x="140431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30"/>
              <p:cNvSpPr/>
              <p:nvPr/>
            </p:nvSpPr>
            <p:spPr>
              <a:xfrm>
                <a:off x="125790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30"/>
              <p:cNvSpPr/>
              <p:nvPr/>
            </p:nvSpPr>
            <p:spPr>
              <a:xfrm>
                <a:off x="125790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30"/>
              <p:cNvSpPr/>
              <p:nvPr/>
            </p:nvSpPr>
            <p:spPr>
              <a:xfrm>
                <a:off x="98085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30"/>
              <p:cNvSpPr/>
              <p:nvPr/>
            </p:nvSpPr>
            <p:spPr>
              <a:xfrm>
                <a:off x="112717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30"/>
              <p:cNvSpPr/>
              <p:nvPr/>
            </p:nvSpPr>
            <p:spPr>
              <a:xfrm>
                <a:off x="85012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30"/>
              <p:cNvSpPr/>
              <p:nvPr/>
            </p:nvSpPr>
            <p:spPr>
              <a:xfrm>
                <a:off x="98085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30"/>
              <p:cNvSpPr/>
              <p:nvPr/>
            </p:nvSpPr>
            <p:spPr>
              <a:xfrm>
                <a:off x="149261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30"/>
              <p:cNvSpPr/>
              <p:nvPr/>
            </p:nvSpPr>
            <p:spPr>
              <a:xfrm>
                <a:off x="83224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30"/>
              <p:cNvSpPr/>
              <p:nvPr/>
            </p:nvSpPr>
            <p:spPr>
              <a:xfrm>
                <a:off x="1197639"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30"/>
              <p:cNvSpPr/>
              <p:nvPr/>
            </p:nvSpPr>
            <p:spPr>
              <a:xfrm>
                <a:off x="1474735"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30"/>
              <p:cNvSpPr/>
              <p:nvPr/>
            </p:nvSpPr>
            <p:spPr>
              <a:xfrm>
                <a:off x="920590"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30"/>
              <p:cNvSpPr/>
              <p:nvPr/>
            </p:nvSpPr>
            <p:spPr>
              <a:xfrm>
                <a:off x="166352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30"/>
              <p:cNvSpPr/>
              <p:nvPr/>
            </p:nvSpPr>
            <p:spPr>
              <a:xfrm>
                <a:off x="236623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5" name="Google Shape;4225;p30"/>
              <p:cNvSpPr/>
              <p:nvPr/>
            </p:nvSpPr>
            <p:spPr>
              <a:xfrm>
                <a:off x="176973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6" name="Google Shape;4226;p30"/>
              <p:cNvSpPr/>
              <p:nvPr/>
            </p:nvSpPr>
            <p:spPr>
              <a:xfrm>
                <a:off x="236623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30"/>
              <p:cNvSpPr/>
              <p:nvPr/>
            </p:nvSpPr>
            <p:spPr>
              <a:xfrm>
                <a:off x="166352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30"/>
              <p:cNvSpPr/>
              <p:nvPr/>
            </p:nvSpPr>
            <p:spPr>
              <a:xfrm>
                <a:off x="166352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30"/>
              <p:cNvSpPr/>
              <p:nvPr/>
            </p:nvSpPr>
            <p:spPr>
              <a:xfrm>
                <a:off x="204678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30"/>
              <p:cNvSpPr/>
              <p:nvPr/>
            </p:nvSpPr>
            <p:spPr>
              <a:xfrm>
                <a:off x="223559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30"/>
              <p:cNvSpPr/>
              <p:nvPr/>
            </p:nvSpPr>
            <p:spPr>
              <a:xfrm>
                <a:off x="208918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30"/>
              <p:cNvSpPr/>
              <p:nvPr/>
            </p:nvSpPr>
            <p:spPr>
              <a:xfrm>
                <a:off x="208918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30"/>
              <p:cNvSpPr/>
              <p:nvPr/>
            </p:nvSpPr>
            <p:spPr>
              <a:xfrm>
                <a:off x="181213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30"/>
              <p:cNvSpPr/>
              <p:nvPr/>
            </p:nvSpPr>
            <p:spPr>
              <a:xfrm>
                <a:off x="195844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30"/>
              <p:cNvSpPr/>
              <p:nvPr/>
            </p:nvSpPr>
            <p:spPr>
              <a:xfrm>
                <a:off x="168139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6" name="Google Shape;4236;p30"/>
              <p:cNvSpPr/>
              <p:nvPr/>
            </p:nvSpPr>
            <p:spPr>
              <a:xfrm>
                <a:off x="181213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7" name="Google Shape;4237;p30"/>
              <p:cNvSpPr/>
              <p:nvPr/>
            </p:nvSpPr>
            <p:spPr>
              <a:xfrm>
                <a:off x="232388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30"/>
              <p:cNvSpPr/>
              <p:nvPr/>
            </p:nvSpPr>
            <p:spPr>
              <a:xfrm>
                <a:off x="166352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30"/>
              <p:cNvSpPr/>
              <p:nvPr/>
            </p:nvSpPr>
            <p:spPr>
              <a:xfrm>
                <a:off x="202891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30"/>
              <p:cNvSpPr/>
              <p:nvPr/>
            </p:nvSpPr>
            <p:spPr>
              <a:xfrm>
                <a:off x="230601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30"/>
              <p:cNvSpPr/>
              <p:nvPr/>
            </p:nvSpPr>
            <p:spPr>
              <a:xfrm>
                <a:off x="175186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30"/>
              <p:cNvSpPr/>
              <p:nvPr/>
            </p:nvSpPr>
            <p:spPr>
              <a:xfrm>
                <a:off x="249479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30"/>
              <p:cNvSpPr/>
              <p:nvPr/>
            </p:nvSpPr>
            <p:spPr>
              <a:xfrm>
                <a:off x="319750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30"/>
              <p:cNvSpPr/>
              <p:nvPr/>
            </p:nvSpPr>
            <p:spPr>
              <a:xfrm>
                <a:off x="260101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30"/>
              <p:cNvSpPr/>
              <p:nvPr/>
            </p:nvSpPr>
            <p:spPr>
              <a:xfrm>
                <a:off x="319750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30"/>
              <p:cNvSpPr/>
              <p:nvPr/>
            </p:nvSpPr>
            <p:spPr>
              <a:xfrm>
                <a:off x="249479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30"/>
              <p:cNvSpPr/>
              <p:nvPr/>
            </p:nvSpPr>
            <p:spPr>
              <a:xfrm>
                <a:off x="249479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30"/>
              <p:cNvSpPr/>
              <p:nvPr/>
            </p:nvSpPr>
            <p:spPr>
              <a:xfrm>
                <a:off x="287806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30"/>
              <p:cNvSpPr/>
              <p:nvPr/>
            </p:nvSpPr>
            <p:spPr>
              <a:xfrm>
                <a:off x="306686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30"/>
              <p:cNvSpPr/>
              <p:nvPr/>
            </p:nvSpPr>
            <p:spPr>
              <a:xfrm>
                <a:off x="292045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30"/>
              <p:cNvSpPr/>
              <p:nvPr/>
            </p:nvSpPr>
            <p:spPr>
              <a:xfrm>
                <a:off x="292045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30"/>
              <p:cNvSpPr/>
              <p:nvPr/>
            </p:nvSpPr>
            <p:spPr>
              <a:xfrm>
                <a:off x="264340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3" name="Google Shape;4253;p30"/>
              <p:cNvSpPr/>
              <p:nvPr/>
            </p:nvSpPr>
            <p:spPr>
              <a:xfrm>
                <a:off x="278972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4" name="Google Shape;4254;p30"/>
              <p:cNvSpPr/>
              <p:nvPr/>
            </p:nvSpPr>
            <p:spPr>
              <a:xfrm>
                <a:off x="251267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30"/>
              <p:cNvSpPr/>
              <p:nvPr/>
            </p:nvSpPr>
            <p:spPr>
              <a:xfrm>
                <a:off x="264340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30"/>
              <p:cNvSpPr/>
              <p:nvPr/>
            </p:nvSpPr>
            <p:spPr>
              <a:xfrm>
                <a:off x="315516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30"/>
              <p:cNvSpPr/>
              <p:nvPr/>
            </p:nvSpPr>
            <p:spPr>
              <a:xfrm>
                <a:off x="249479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30"/>
              <p:cNvSpPr/>
              <p:nvPr/>
            </p:nvSpPr>
            <p:spPr>
              <a:xfrm>
                <a:off x="286019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30"/>
              <p:cNvSpPr/>
              <p:nvPr/>
            </p:nvSpPr>
            <p:spPr>
              <a:xfrm>
                <a:off x="313728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30"/>
              <p:cNvSpPr/>
              <p:nvPr/>
            </p:nvSpPr>
            <p:spPr>
              <a:xfrm>
                <a:off x="258314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30"/>
              <p:cNvSpPr/>
              <p:nvPr/>
            </p:nvSpPr>
            <p:spPr>
              <a:xfrm>
                <a:off x="332607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30"/>
              <p:cNvSpPr/>
              <p:nvPr/>
            </p:nvSpPr>
            <p:spPr>
              <a:xfrm>
                <a:off x="402878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30"/>
              <p:cNvSpPr/>
              <p:nvPr/>
            </p:nvSpPr>
            <p:spPr>
              <a:xfrm>
                <a:off x="343228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30"/>
              <p:cNvSpPr/>
              <p:nvPr/>
            </p:nvSpPr>
            <p:spPr>
              <a:xfrm>
                <a:off x="402878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30"/>
              <p:cNvSpPr/>
              <p:nvPr/>
            </p:nvSpPr>
            <p:spPr>
              <a:xfrm>
                <a:off x="332607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6" name="Google Shape;4266;p30"/>
              <p:cNvSpPr/>
              <p:nvPr/>
            </p:nvSpPr>
            <p:spPr>
              <a:xfrm>
                <a:off x="332607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7" name="Google Shape;4267;p30"/>
              <p:cNvSpPr/>
              <p:nvPr/>
            </p:nvSpPr>
            <p:spPr>
              <a:xfrm>
                <a:off x="370934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30"/>
              <p:cNvSpPr/>
              <p:nvPr/>
            </p:nvSpPr>
            <p:spPr>
              <a:xfrm>
                <a:off x="389814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30"/>
              <p:cNvSpPr/>
              <p:nvPr/>
            </p:nvSpPr>
            <p:spPr>
              <a:xfrm>
                <a:off x="375173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30"/>
              <p:cNvSpPr/>
              <p:nvPr/>
            </p:nvSpPr>
            <p:spPr>
              <a:xfrm>
                <a:off x="375173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30"/>
              <p:cNvSpPr/>
              <p:nvPr/>
            </p:nvSpPr>
            <p:spPr>
              <a:xfrm>
                <a:off x="347468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30"/>
              <p:cNvSpPr/>
              <p:nvPr/>
            </p:nvSpPr>
            <p:spPr>
              <a:xfrm>
                <a:off x="362099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30"/>
              <p:cNvSpPr/>
              <p:nvPr/>
            </p:nvSpPr>
            <p:spPr>
              <a:xfrm>
                <a:off x="334394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30"/>
              <p:cNvSpPr/>
              <p:nvPr/>
            </p:nvSpPr>
            <p:spPr>
              <a:xfrm>
                <a:off x="347468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30"/>
              <p:cNvSpPr/>
              <p:nvPr/>
            </p:nvSpPr>
            <p:spPr>
              <a:xfrm>
                <a:off x="398643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30"/>
              <p:cNvSpPr/>
              <p:nvPr/>
            </p:nvSpPr>
            <p:spPr>
              <a:xfrm>
                <a:off x="332607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30"/>
              <p:cNvSpPr/>
              <p:nvPr/>
            </p:nvSpPr>
            <p:spPr>
              <a:xfrm>
                <a:off x="369146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30"/>
              <p:cNvSpPr/>
              <p:nvPr/>
            </p:nvSpPr>
            <p:spPr>
              <a:xfrm>
                <a:off x="396856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30"/>
              <p:cNvSpPr/>
              <p:nvPr/>
            </p:nvSpPr>
            <p:spPr>
              <a:xfrm>
                <a:off x="341441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30"/>
              <p:cNvSpPr/>
              <p:nvPr/>
            </p:nvSpPr>
            <p:spPr>
              <a:xfrm>
                <a:off x="415735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30"/>
              <p:cNvSpPr/>
              <p:nvPr/>
            </p:nvSpPr>
            <p:spPr>
              <a:xfrm>
                <a:off x="486005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30"/>
              <p:cNvSpPr/>
              <p:nvPr/>
            </p:nvSpPr>
            <p:spPr>
              <a:xfrm>
                <a:off x="426356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30"/>
              <p:cNvSpPr/>
              <p:nvPr/>
            </p:nvSpPr>
            <p:spPr>
              <a:xfrm>
                <a:off x="486005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30"/>
              <p:cNvSpPr/>
              <p:nvPr/>
            </p:nvSpPr>
            <p:spPr>
              <a:xfrm>
                <a:off x="415735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5" name="Google Shape;4285;p30"/>
              <p:cNvSpPr/>
              <p:nvPr/>
            </p:nvSpPr>
            <p:spPr>
              <a:xfrm>
                <a:off x="415735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6" name="Google Shape;4286;p30"/>
              <p:cNvSpPr/>
              <p:nvPr/>
            </p:nvSpPr>
            <p:spPr>
              <a:xfrm>
                <a:off x="454061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30"/>
              <p:cNvSpPr/>
              <p:nvPr/>
            </p:nvSpPr>
            <p:spPr>
              <a:xfrm>
                <a:off x="472941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30"/>
              <p:cNvSpPr/>
              <p:nvPr/>
            </p:nvSpPr>
            <p:spPr>
              <a:xfrm>
                <a:off x="458300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30"/>
              <p:cNvSpPr/>
              <p:nvPr/>
            </p:nvSpPr>
            <p:spPr>
              <a:xfrm>
                <a:off x="458300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30"/>
              <p:cNvSpPr/>
              <p:nvPr/>
            </p:nvSpPr>
            <p:spPr>
              <a:xfrm>
                <a:off x="430595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30"/>
              <p:cNvSpPr/>
              <p:nvPr/>
            </p:nvSpPr>
            <p:spPr>
              <a:xfrm>
                <a:off x="445227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30"/>
              <p:cNvSpPr/>
              <p:nvPr/>
            </p:nvSpPr>
            <p:spPr>
              <a:xfrm>
                <a:off x="417522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30"/>
              <p:cNvSpPr/>
              <p:nvPr/>
            </p:nvSpPr>
            <p:spPr>
              <a:xfrm>
                <a:off x="430595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30"/>
              <p:cNvSpPr/>
              <p:nvPr/>
            </p:nvSpPr>
            <p:spPr>
              <a:xfrm>
                <a:off x="481771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30"/>
              <p:cNvSpPr/>
              <p:nvPr/>
            </p:nvSpPr>
            <p:spPr>
              <a:xfrm>
                <a:off x="415735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30"/>
              <p:cNvSpPr/>
              <p:nvPr/>
            </p:nvSpPr>
            <p:spPr>
              <a:xfrm>
                <a:off x="452274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30"/>
              <p:cNvSpPr/>
              <p:nvPr/>
            </p:nvSpPr>
            <p:spPr>
              <a:xfrm>
                <a:off x="479983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30"/>
              <p:cNvSpPr/>
              <p:nvPr/>
            </p:nvSpPr>
            <p:spPr>
              <a:xfrm>
                <a:off x="424569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30"/>
              <p:cNvSpPr/>
              <p:nvPr/>
            </p:nvSpPr>
            <p:spPr>
              <a:xfrm>
                <a:off x="498862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30"/>
              <p:cNvSpPr/>
              <p:nvPr/>
            </p:nvSpPr>
            <p:spPr>
              <a:xfrm>
                <a:off x="569133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30"/>
              <p:cNvSpPr/>
              <p:nvPr/>
            </p:nvSpPr>
            <p:spPr>
              <a:xfrm>
                <a:off x="509483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30"/>
              <p:cNvSpPr/>
              <p:nvPr/>
            </p:nvSpPr>
            <p:spPr>
              <a:xfrm>
                <a:off x="569133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30"/>
              <p:cNvSpPr/>
              <p:nvPr/>
            </p:nvSpPr>
            <p:spPr>
              <a:xfrm>
                <a:off x="498862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30"/>
              <p:cNvSpPr/>
              <p:nvPr/>
            </p:nvSpPr>
            <p:spPr>
              <a:xfrm>
                <a:off x="498862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30"/>
              <p:cNvSpPr/>
              <p:nvPr/>
            </p:nvSpPr>
            <p:spPr>
              <a:xfrm>
                <a:off x="537189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6" name="Google Shape;4306;p30"/>
              <p:cNvSpPr/>
              <p:nvPr/>
            </p:nvSpPr>
            <p:spPr>
              <a:xfrm>
                <a:off x="556069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7" name="Google Shape;4307;p30"/>
              <p:cNvSpPr/>
              <p:nvPr/>
            </p:nvSpPr>
            <p:spPr>
              <a:xfrm>
                <a:off x="541428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30"/>
              <p:cNvSpPr/>
              <p:nvPr/>
            </p:nvSpPr>
            <p:spPr>
              <a:xfrm>
                <a:off x="541428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30"/>
              <p:cNvSpPr/>
              <p:nvPr/>
            </p:nvSpPr>
            <p:spPr>
              <a:xfrm>
                <a:off x="513723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30"/>
              <p:cNvSpPr/>
              <p:nvPr/>
            </p:nvSpPr>
            <p:spPr>
              <a:xfrm>
                <a:off x="528354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30"/>
              <p:cNvSpPr/>
              <p:nvPr/>
            </p:nvSpPr>
            <p:spPr>
              <a:xfrm>
                <a:off x="500649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30"/>
              <p:cNvSpPr/>
              <p:nvPr/>
            </p:nvSpPr>
            <p:spPr>
              <a:xfrm>
                <a:off x="513723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30"/>
              <p:cNvSpPr/>
              <p:nvPr/>
            </p:nvSpPr>
            <p:spPr>
              <a:xfrm>
                <a:off x="564898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30"/>
              <p:cNvSpPr/>
              <p:nvPr/>
            </p:nvSpPr>
            <p:spPr>
              <a:xfrm>
                <a:off x="498862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30"/>
              <p:cNvSpPr/>
              <p:nvPr/>
            </p:nvSpPr>
            <p:spPr>
              <a:xfrm>
                <a:off x="535401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30"/>
              <p:cNvSpPr/>
              <p:nvPr/>
            </p:nvSpPr>
            <p:spPr>
              <a:xfrm>
                <a:off x="563111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30"/>
              <p:cNvSpPr/>
              <p:nvPr/>
            </p:nvSpPr>
            <p:spPr>
              <a:xfrm>
                <a:off x="507696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30"/>
              <p:cNvSpPr/>
              <p:nvPr/>
            </p:nvSpPr>
            <p:spPr>
              <a:xfrm>
                <a:off x="581990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30"/>
              <p:cNvSpPr/>
              <p:nvPr/>
            </p:nvSpPr>
            <p:spPr>
              <a:xfrm>
                <a:off x="652260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30"/>
              <p:cNvSpPr/>
              <p:nvPr/>
            </p:nvSpPr>
            <p:spPr>
              <a:xfrm>
                <a:off x="592611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30"/>
              <p:cNvSpPr/>
              <p:nvPr/>
            </p:nvSpPr>
            <p:spPr>
              <a:xfrm>
                <a:off x="652260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30"/>
              <p:cNvSpPr/>
              <p:nvPr/>
            </p:nvSpPr>
            <p:spPr>
              <a:xfrm>
                <a:off x="581990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30"/>
              <p:cNvSpPr/>
              <p:nvPr/>
            </p:nvSpPr>
            <p:spPr>
              <a:xfrm>
                <a:off x="581990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30"/>
              <p:cNvSpPr/>
              <p:nvPr/>
            </p:nvSpPr>
            <p:spPr>
              <a:xfrm>
                <a:off x="620316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5" name="Google Shape;4325;p30"/>
              <p:cNvSpPr/>
              <p:nvPr/>
            </p:nvSpPr>
            <p:spPr>
              <a:xfrm>
                <a:off x="639196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6" name="Google Shape;4326;p30"/>
              <p:cNvSpPr/>
              <p:nvPr/>
            </p:nvSpPr>
            <p:spPr>
              <a:xfrm>
                <a:off x="624555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30"/>
              <p:cNvSpPr/>
              <p:nvPr/>
            </p:nvSpPr>
            <p:spPr>
              <a:xfrm>
                <a:off x="624555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30"/>
              <p:cNvSpPr/>
              <p:nvPr/>
            </p:nvSpPr>
            <p:spPr>
              <a:xfrm>
                <a:off x="596850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30"/>
              <p:cNvSpPr/>
              <p:nvPr/>
            </p:nvSpPr>
            <p:spPr>
              <a:xfrm>
                <a:off x="611482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30"/>
              <p:cNvSpPr/>
              <p:nvPr/>
            </p:nvSpPr>
            <p:spPr>
              <a:xfrm>
                <a:off x="583777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30"/>
              <p:cNvSpPr/>
              <p:nvPr/>
            </p:nvSpPr>
            <p:spPr>
              <a:xfrm>
                <a:off x="596850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30"/>
              <p:cNvSpPr/>
              <p:nvPr/>
            </p:nvSpPr>
            <p:spPr>
              <a:xfrm>
                <a:off x="648026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30"/>
              <p:cNvSpPr/>
              <p:nvPr/>
            </p:nvSpPr>
            <p:spPr>
              <a:xfrm>
                <a:off x="581990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4" name="Google Shape;4334;p30"/>
              <p:cNvSpPr/>
              <p:nvPr/>
            </p:nvSpPr>
            <p:spPr>
              <a:xfrm>
                <a:off x="618529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5" name="Google Shape;4335;p30"/>
              <p:cNvSpPr/>
              <p:nvPr/>
            </p:nvSpPr>
            <p:spPr>
              <a:xfrm>
                <a:off x="646238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30"/>
              <p:cNvSpPr/>
              <p:nvPr/>
            </p:nvSpPr>
            <p:spPr>
              <a:xfrm>
                <a:off x="590824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30"/>
              <p:cNvSpPr/>
              <p:nvPr/>
            </p:nvSpPr>
            <p:spPr>
              <a:xfrm>
                <a:off x="665117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30"/>
              <p:cNvSpPr/>
              <p:nvPr/>
            </p:nvSpPr>
            <p:spPr>
              <a:xfrm>
                <a:off x="735388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30"/>
              <p:cNvSpPr/>
              <p:nvPr/>
            </p:nvSpPr>
            <p:spPr>
              <a:xfrm>
                <a:off x="675738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30"/>
              <p:cNvSpPr/>
              <p:nvPr/>
            </p:nvSpPr>
            <p:spPr>
              <a:xfrm>
                <a:off x="735388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30"/>
              <p:cNvSpPr/>
              <p:nvPr/>
            </p:nvSpPr>
            <p:spPr>
              <a:xfrm>
                <a:off x="665117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30"/>
              <p:cNvSpPr/>
              <p:nvPr/>
            </p:nvSpPr>
            <p:spPr>
              <a:xfrm>
                <a:off x="665117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30"/>
              <p:cNvSpPr/>
              <p:nvPr/>
            </p:nvSpPr>
            <p:spPr>
              <a:xfrm>
                <a:off x="703444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30"/>
              <p:cNvSpPr/>
              <p:nvPr/>
            </p:nvSpPr>
            <p:spPr>
              <a:xfrm>
                <a:off x="722324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30"/>
              <p:cNvSpPr/>
              <p:nvPr/>
            </p:nvSpPr>
            <p:spPr>
              <a:xfrm>
                <a:off x="707683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30"/>
              <p:cNvSpPr/>
              <p:nvPr/>
            </p:nvSpPr>
            <p:spPr>
              <a:xfrm>
                <a:off x="707683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30"/>
              <p:cNvSpPr/>
              <p:nvPr/>
            </p:nvSpPr>
            <p:spPr>
              <a:xfrm>
                <a:off x="679978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30"/>
              <p:cNvSpPr/>
              <p:nvPr/>
            </p:nvSpPr>
            <p:spPr>
              <a:xfrm>
                <a:off x="694609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30"/>
              <p:cNvSpPr/>
              <p:nvPr/>
            </p:nvSpPr>
            <p:spPr>
              <a:xfrm>
                <a:off x="666904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30"/>
              <p:cNvSpPr/>
              <p:nvPr/>
            </p:nvSpPr>
            <p:spPr>
              <a:xfrm>
                <a:off x="679978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30"/>
              <p:cNvSpPr/>
              <p:nvPr/>
            </p:nvSpPr>
            <p:spPr>
              <a:xfrm>
                <a:off x="731153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30"/>
              <p:cNvSpPr/>
              <p:nvPr/>
            </p:nvSpPr>
            <p:spPr>
              <a:xfrm>
                <a:off x="665117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3" name="Google Shape;4353;p30"/>
              <p:cNvSpPr/>
              <p:nvPr/>
            </p:nvSpPr>
            <p:spPr>
              <a:xfrm>
                <a:off x="701656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4" name="Google Shape;4354;p30"/>
              <p:cNvSpPr/>
              <p:nvPr/>
            </p:nvSpPr>
            <p:spPr>
              <a:xfrm>
                <a:off x="729366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30"/>
              <p:cNvSpPr/>
              <p:nvPr/>
            </p:nvSpPr>
            <p:spPr>
              <a:xfrm>
                <a:off x="673951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30"/>
              <p:cNvSpPr/>
              <p:nvPr/>
            </p:nvSpPr>
            <p:spPr>
              <a:xfrm>
                <a:off x="748245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30"/>
              <p:cNvSpPr/>
              <p:nvPr/>
            </p:nvSpPr>
            <p:spPr>
              <a:xfrm>
                <a:off x="8185158"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30"/>
              <p:cNvSpPr/>
              <p:nvPr/>
            </p:nvSpPr>
            <p:spPr>
              <a:xfrm>
                <a:off x="7588664"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30"/>
              <p:cNvSpPr/>
              <p:nvPr/>
            </p:nvSpPr>
            <p:spPr>
              <a:xfrm>
                <a:off x="8185158"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30"/>
              <p:cNvSpPr/>
              <p:nvPr/>
            </p:nvSpPr>
            <p:spPr>
              <a:xfrm>
                <a:off x="748245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30"/>
              <p:cNvSpPr/>
              <p:nvPr/>
            </p:nvSpPr>
            <p:spPr>
              <a:xfrm>
                <a:off x="748245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30"/>
              <p:cNvSpPr/>
              <p:nvPr/>
            </p:nvSpPr>
            <p:spPr>
              <a:xfrm>
                <a:off x="786571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30"/>
              <p:cNvSpPr/>
              <p:nvPr/>
            </p:nvSpPr>
            <p:spPr>
              <a:xfrm>
                <a:off x="805451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30"/>
              <p:cNvSpPr/>
              <p:nvPr/>
            </p:nvSpPr>
            <p:spPr>
              <a:xfrm>
                <a:off x="7908109"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30"/>
              <p:cNvSpPr/>
              <p:nvPr/>
            </p:nvSpPr>
            <p:spPr>
              <a:xfrm>
                <a:off x="7908109"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30"/>
              <p:cNvSpPr/>
              <p:nvPr/>
            </p:nvSpPr>
            <p:spPr>
              <a:xfrm>
                <a:off x="763105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30"/>
              <p:cNvSpPr/>
              <p:nvPr/>
            </p:nvSpPr>
            <p:spPr>
              <a:xfrm>
                <a:off x="777737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30"/>
              <p:cNvSpPr/>
              <p:nvPr/>
            </p:nvSpPr>
            <p:spPr>
              <a:xfrm>
                <a:off x="750032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30"/>
              <p:cNvSpPr/>
              <p:nvPr/>
            </p:nvSpPr>
            <p:spPr>
              <a:xfrm>
                <a:off x="763105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30"/>
              <p:cNvSpPr/>
              <p:nvPr/>
            </p:nvSpPr>
            <p:spPr>
              <a:xfrm>
                <a:off x="814281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30"/>
              <p:cNvSpPr/>
              <p:nvPr/>
            </p:nvSpPr>
            <p:spPr>
              <a:xfrm>
                <a:off x="748245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2" name="Google Shape;4372;p30"/>
              <p:cNvSpPr/>
              <p:nvPr/>
            </p:nvSpPr>
            <p:spPr>
              <a:xfrm>
                <a:off x="7847842"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3" name="Google Shape;4373;p30"/>
              <p:cNvSpPr/>
              <p:nvPr/>
            </p:nvSpPr>
            <p:spPr>
              <a:xfrm>
                <a:off x="8124938"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30"/>
              <p:cNvSpPr/>
              <p:nvPr/>
            </p:nvSpPr>
            <p:spPr>
              <a:xfrm>
                <a:off x="7570793"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30"/>
              <p:cNvSpPr/>
              <p:nvPr/>
            </p:nvSpPr>
            <p:spPr>
              <a:xfrm>
                <a:off x="831372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30"/>
              <p:cNvSpPr/>
              <p:nvPr/>
            </p:nvSpPr>
            <p:spPr>
              <a:xfrm>
                <a:off x="9016433"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30"/>
              <p:cNvSpPr/>
              <p:nvPr/>
            </p:nvSpPr>
            <p:spPr>
              <a:xfrm>
                <a:off x="8419939"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30"/>
              <p:cNvSpPr/>
              <p:nvPr/>
            </p:nvSpPr>
            <p:spPr>
              <a:xfrm>
                <a:off x="9016433"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30"/>
              <p:cNvSpPr/>
              <p:nvPr/>
            </p:nvSpPr>
            <p:spPr>
              <a:xfrm>
                <a:off x="831372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30"/>
              <p:cNvSpPr/>
              <p:nvPr/>
            </p:nvSpPr>
            <p:spPr>
              <a:xfrm>
                <a:off x="831372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30"/>
              <p:cNvSpPr/>
              <p:nvPr/>
            </p:nvSpPr>
            <p:spPr>
              <a:xfrm>
                <a:off x="869699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30"/>
              <p:cNvSpPr/>
              <p:nvPr/>
            </p:nvSpPr>
            <p:spPr>
              <a:xfrm>
                <a:off x="888579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3" name="Google Shape;4383;p30"/>
              <p:cNvSpPr/>
              <p:nvPr/>
            </p:nvSpPr>
            <p:spPr>
              <a:xfrm>
                <a:off x="8739384"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4" name="Google Shape;4384;p30"/>
              <p:cNvSpPr/>
              <p:nvPr/>
            </p:nvSpPr>
            <p:spPr>
              <a:xfrm>
                <a:off x="8739384"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30"/>
              <p:cNvSpPr/>
              <p:nvPr/>
            </p:nvSpPr>
            <p:spPr>
              <a:xfrm>
                <a:off x="8462335"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30"/>
              <p:cNvSpPr/>
              <p:nvPr/>
            </p:nvSpPr>
            <p:spPr>
              <a:xfrm>
                <a:off x="8608650"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30"/>
              <p:cNvSpPr/>
              <p:nvPr/>
            </p:nvSpPr>
            <p:spPr>
              <a:xfrm>
                <a:off x="833159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30"/>
              <p:cNvSpPr/>
              <p:nvPr/>
            </p:nvSpPr>
            <p:spPr>
              <a:xfrm>
                <a:off x="8462335"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30"/>
              <p:cNvSpPr/>
              <p:nvPr/>
            </p:nvSpPr>
            <p:spPr>
              <a:xfrm>
                <a:off x="897408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0" name="Google Shape;4390;p30"/>
              <p:cNvSpPr/>
              <p:nvPr/>
            </p:nvSpPr>
            <p:spPr>
              <a:xfrm>
                <a:off x="831372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1" name="Google Shape;4391;p30"/>
              <p:cNvSpPr/>
              <p:nvPr/>
            </p:nvSpPr>
            <p:spPr>
              <a:xfrm>
                <a:off x="8679117"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30"/>
              <p:cNvSpPr/>
              <p:nvPr/>
            </p:nvSpPr>
            <p:spPr>
              <a:xfrm>
                <a:off x="8956213"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30"/>
              <p:cNvSpPr/>
              <p:nvPr/>
            </p:nvSpPr>
            <p:spPr>
              <a:xfrm>
                <a:off x="8402068"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AND_BODY_1_1_1_1">
    <p:spTree>
      <p:nvGrpSpPr>
        <p:cNvPr id="4394" name="Shape 4394"/>
        <p:cNvGrpSpPr/>
        <p:nvPr/>
      </p:nvGrpSpPr>
      <p:grpSpPr>
        <a:xfrm>
          <a:off x="0" y="0"/>
          <a:ext cx="0" cy="0"/>
          <a:chOff x="0" y="0"/>
          <a:chExt cx="0" cy="0"/>
        </a:xfrm>
      </p:grpSpPr>
      <p:sp>
        <p:nvSpPr>
          <p:cNvPr id="4395" name="Google Shape;4395;p31"/>
          <p:cNvSpPr/>
          <p:nvPr/>
        </p:nvSpPr>
        <p:spPr>
          <a:xfrm rot="5400000">
            <a:off x="529825" y="1795200"/>
            <a:ext cx="4434300" cy="845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31"/>
          <p:cNvSpPr/>
          <p:nvPr/>
        </p:nvSpPr>
        <p:spPr>
          <a:xfrm>
            <a:off x="0" y="-10150"/>
            <a:ext cx="3048000" cy="4455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31"/>
          <p:cNvSpPr txBox="1"/>
          <p:nvPr>
            <p:ph type="title"/>
          </p:nvPr>
        </p:nvSpPr>
        <p:spPr>
          <a:xfrm>
            <a:off x="3388750" y="417483"/>
            <a:ext cx="3502200" cy="5304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
        <p:nvSpPr>
          <p:cNvPr id="4398" name="Google Shape;4398;p31"/>
          <p:cNvSpPr txBox="1"/>
          <p:nvPr>
            <p:ph idx="1" type="subTitle"/>
          </p:nvPr>
        </p:nvSpPr>
        <p:spPr>
          <a:xfrm>
            <a:off x="3388750" y="1658104"/>
            <a:ext cx="4685700" cy="2400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999999"/>
              </a:buClr>
              <a:buSzPts val="800"/>
              <a:buFont typeface="Open Sans"/>
              <a:buChar char="●"/>
              <a:defRPr/>
            </a:lvl1pPr>
            <a:lvl2pPr lvl="1" rtl="0" algn="r">
              <a:spcBef>
                <a:spcPts val="0"/>
              </a:spcBef>
              <a:spcAft>
                <a:spcPts val="0"/>
              </a:spcAft>
              <a:buClr>
                <a:srgbClr val="999999"/>
              </a:buClr>
              <a:buSzPts val="800"/>
              <a:buFont typeface="Open Sans"/>
              <a:buChar char="○"/>
              <a:defRPr/>
            </a:lvl2pPr>
            <a:lvl3pPr lvl="2" rtl="0" algn="r">
              <a:spcBef>
                <a:spcPts val="0"/>
              </a:spcBef>
              <a:spcAft>
                <a:spcPts val="0"/>
              </a:spcAft>
              <a:buClr>
                <a:srgbClr val="999999"/>
              </a:buClr>
              <a:buSzPts val="800"/>
              <a:buFont typeface="Open Sans"/>
              <a:buChar char="■"/>
              <a:defRPr/>
            </a:lvl3pPr>
            <a:lvl4pPr lvl="3" rtl="0" algn="r">
              <a:spcBef>
                <a:spcPts val="0"/>
              </a:spcBef>
              <a:spcAft>
                <a:spcPts val="0"/>
              </a:spcAft>
              <a:buClr>
                <a:srgbClr val="999999"/>
              </a:buClr>
              <a:buSzPts val="800"/>
              <a:buFont typeface="Open Sans"/>
              <a:buChar char="●"/>
              <a:defRPr/>
            </a:lvl4pPr>
            <a:lvl5pPr lvl="4" rtl="0" algn="r">
              <a:spcBef>
                <a:spcPts val="0"/>
              </a:spcBef>
              <a:spcAft>
                <a:spcPts val="0"/>
              </a:spcAft>
              <a:buClr>
                <a:srgbClr val="999999"/>
              </a:buClr>
              <a:buSzPts val="1200"/>
              <a:buFont typeface="Open Sans"/>
              <a:buChar char="○"/>
              <a:defRPr/>
            </a:lvl5pPr>
            <a:lvl6pPr lvl="5" rtl="0" algn="r">
              <a:spcBef>
                <a:spcPts val="0"/>
              </a:spcBef>
              <a:spcAft>
                <a:spcPts val="0"/>
              </a:spcAft>
              <a:buClr>
                <a:srgbClr val="999999"/>
              </a:buClr>
              <a:buSzPts val="1200"/>
              <a:buFont typeface="Open Sans"/>
              <a:buChar char="■"/>
              <a:defRPr/>
            </a:lvl6pPr>
            <a:lvl7pPr lvl="6" rtl="0" algn="r">
              <a:spcBef>
                <a:spcPts val="0"/>
              </a:spcBef>
              <a:spcAft>
                <a:spcPts val="0"/>
              </a:spcAft>
              <a:buClr>
                <a:srgbClr val="999999"/>
              </a:buClr>
              <a:buSzPts val="700"/>
              <a:buFont typeface="Open Sans"/>
              <a:buChar char="●"/>
              <a:defRPr/>
            </a:lvl7pPr>
            <a:lvl8pPr lvl="7" rtl="0" algn="r">
              <a:spcBef>
                <a:spcPts val="0"/>
              </a:spcBef>
              <a:spcAft>
                <a:spcPts val="0"/>
              </a:spcAft>
              <a:buClr>
                <a:srgbClr val="999999"/>
              </a:buClr>
              <a:buSzPts val="700"/>
              <a:buFont typeface="Open Sans"/>
              <a:buChar char="○"/>
              <a:defRPr/>
            </a:lvl8pPr>
            <a:lvl9pPr lvl="8" rtl="0" algn="r">
              <a:spcBef>
                <a:spcPts val="0"/>
              </a:spcBef>
              <a:spcAft>
                <a:spcPts val="0"/>
              </a:spcAft>
              <a:buClr>
                <a:srgbClr val="999999"/>
              </a:buClr>
              <a:buSzPts val="600"/>
              <a:buFont typeface="Open Sans"/>
              <a:buChar char="■"/>
              <a:defRPr/>
            </a:lvl9pPr>
          </a:lstStyle>
          <a:p/>
        </p:txBody>
      </p:sp>
      <p:grpSp>
        <p:nvGrpSpPr>
          <p:cNvPr id="4399" name="Google Shape;4399;p31"/>
          <p:cNvGrpSpPr/>
          <p:nvPr/>
        </p:nvGrpSpPr>
        <p:grpSpPr>
          <a:xfrm>
            <a:off x="-1264" y="4434079"/>
            <a:ext cx="9146417" cy="685621"/>
            <a:chOff x="-1264" y="4434079"/>
            <a:chExt cx="9146417" cy="685621"/>
          </a:xfrm>
        </p:grpSpPr>
        <p:grpSp>
          <p:nvGrpSpPr>
            <p:cNvPr id="4400" name="Google Shape;4400;p31"/>
            <p:cNvGrpSpPr/>
            <p:nvPr/>
          </p:nvGrpSpPr>
          <p:grpSpPr>
            <a:xfrm>
              <a:off x="-1264" y="4434079"/>
              <a:ext cx="9144179" cy="373358"/>
              <a:chOff x="-1264" y="4413917"/>
              <a:chExt cx="9144179" cy="373358"/>
            </a:xfrm>
          </p:grpSpPr>
          <p:sp>
            <p:nvSpPr>
              <p:cNvPr id="4401" name="Google Shape;4401;p31"/>
              <p:cNvSpPr/>
              <p:nvPr/>
            </p:nvSpPr>
            <p:spPr>
              <a:xfrm>
                <a:off x="-1175" y="4756675"/>
                <a:ext cx="9144000" cy="3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02" name="Google Shape;4402;p31"/>
              <p:cNvGrpSpPr/>
              <p:nvPr/>
            </p:nvGrpSpPr>
            <p:grpSpPr>
              <a:xfrm flipH="1" rot="10800000">
                <a:off x="-1264" y="4413917"/>
                <a:ext cx="9144179" cy="342755"/>
                <a:chOff x="973" y="4471542"/>
                <a:chExt cx="9144179" cy="342755"/>
              </a:xfrm>
            </p:grpSpPr>
            <p:sp>
              <p:nvSpPr>
                <p:cNvPr id="4403" name="Google Shape;4403;p31"/>
                <p:cNvSpPr/>
                <p:nvPr/>
              </p:nvSpPr>
              <p:spPr>
                <a:xfrm>
                  <a:off x="9034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31"/>
                <p:cNvSpPr/>
                <p:nvPr/>
              </p:nvSpPr>
              <p:spPr>
                <a:xfrm>
                  <a:off x="973"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31"/>
                <p:cNvSpPr/>
                <p:nvPr/>
              </p:nvSpPr>
              <p:spPr>
                <a:xfrm>
                  <a:off x="49967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31"/>
                <p:cNvSpPr/>
                <p:nvPr/>
              </p:nvSpPr>
              <p:spPr>
                <a:xfrm>
                  <a:off x="973"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31"/>
                <p:cNvSpPr/>
                <p:nvPr/>
              </p:nvSpPr>
              <p:spPr>
                <a:xfrm>
                  <a:off x="92161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31"/>
                <p:cNvSpPr/>
                <p:nvPr/>
              </p:nvSpPr>
              <p:spPr>
                <a:xfrm>
                  <a:off x="83224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31"/>
                <p:cNvSpPr/>
                <p:nvPr/>
              </p:nvSpPr>
              <p:spPr>
                <a:xfrm>
                  <a:off x="133094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31"/>
                <p:cNvSpPr/>
                <p:nvPr/>
              </p:nvSpPr>
              <p:spPr>
                <a:xfrm>
                  <a:off x="83224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31"/>
                <p:cNvSpPr/>
                <p:nvPr/>
              </p:nvSpPr>
              <p:spPr>
                <a:xfrm>
                  <a:off x="175289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31"/>
                <p:cNvSpPr/>
                <p:nvPr/>
              </p:nvSpPr>
              <p:spPr>
                <a:xfrm>
                  <a:off x="166352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31"/>
                <p:cNvSpPr/>
                <p:nvPr/>
              </p:nvSpPr>
              <p:spPr>
                <a:xfrm>
                  <a:off x="216222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31"/>
                <p:cNvSpPr/>
                <p:nvPr/>
              </p:nvSpPr>
              <p:spPr>
                <a:xfrm>
                  <a:off x="166352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31"/>
                <p:cNvSpPr/>
                <p:nvPr/>
              </p:nvSpPr>
              <p:spPr>
                <a:xfrm>
                  <a:off x="258416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31"/>
                <p:cNvSpPr/>
                <p:nvPr/>
              </p:nvSpPr>
              <p:spPr>
                <a:xfrm>
                  <a:off x="249479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31"/>
                <p:cNvSpPr/>
                <p:nvPr/>
              </p:nvSpPr>
              <p:spPr>
                <a:xfrm>
                  <a:off x="299349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31"/>
                <p:cNvSpPr/>
                <p:nvPr/>
              </p:nvSpPr>
              <p:spPr>
                <a:xfrm>
                  <a:off x="249479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31"/>
                <p:cNvSpPr/>
                <p:nvPr/>
              </p:nvSpPr>
              <p:spPr>
                <a:xfrm>
                  <a:off x="341544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31"/>
                <p:cNvSpPr/>
                <p:nvPr/>
              </p:nvSpPr>
              <p:spPr>
                <a:xfrm>
                  <a:off x="332607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31"/>
                <p:cNvSpPr/>
                <p:nvPr/>
              </p:nvSpPr>
              <p:spPr>
                <a:xfrm>
                  <a:off x="382477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31"/>
                <p:cNvSpPr/>
                <p:nvPr/>
              </p:nvSpPr>
              <p:spPr>
                <a:xfrm>
                  <a:off x="332607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31"/>
                <p:cNvSpPr/>
                <p:nvPr/>
              </p:nvSpPr>
              <p:spPr>
                <a:xfrm>
                  <a:off x="424671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31"/>
                <p:cNvSpPr/>
                <p:nvPr/>
              </p:nvSpPr>
              <p:spPr>
                <a:xfrm>
                  <a:off x="415735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5" name="Google Shape;4425;p31"/>
                <p:cNvSpPr/>
                <p:nvPr/>
              </p:nvSpPr>
              <p:spPr>
                <a:xfrm>
                  <a:off x="465604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6" name="Google Shape;4426;p31"/>
                <p:cNvSpPr/>
                <p:nvPr/>
              </p:nvSpPr>
              <p:spPr>
                <a:xfrm>
                  <a:off x="415735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31"/>
                <p:cNvSpPr/>
                <p:nvPr/>
              </p:nvSpPr>
              <p:spPr>
                <a:xfrm>
                  <a:off x="507799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31"/>
                <p:cNvSpPr/>
                <p:nvPr/>
              </p:nvSpPr>
              <p:spPr>
                <a:xfrm>
                  <a:off x="498862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31"/>
                <p:cNvSpPr/>
                <p:nvPr/>
              </p:nvSpPr>
              <p:spPr>
                <a:xfrm>
                  <a:off x="548732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31"/>
                <p:cNvSpPr/>
                <p:nvPr/>
              </p:nvSpPr>
              <p:spPr>
                <a:xfrm>
                  <a:off x="498862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31"/>
                <p:cNvSpPr/>
                <p:nvPr/>
              </p:nvSpPr>
              <p:spPr>
                <a:xfrm>
                  <a:off x="590926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31"/>
                <p:cNvSpPr/>
                <p:nvPr/>
              </p:nvSpPr>
              <p:spPr>
                <a:xfrm>
                  <a:off x="581990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31"/>
                <p:cNvSpPr/>
                <p:nvPr/>
              </p:nvSpPr>
              <p:spPr>
                <a:xfrm>
                  <a:off x="631859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31"/>
                <p:cNvSpPr/>
                <p:nvPr/>
              </p:nvSpPr>
              <p:spPr>
                <a:xfrm>
                  <a:off x="581990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31"/>
                <p:cNvSpPr/>
                <p:nvPr/>
              </p:nvSpPr>
              <p:spPr>
                <a:xfrm>
                  <a:off x="674054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31"/>
                <p:cNvSpPr/>
                <p:nvPr/>
              </p:nvSpPr>
              <p:spPr>
                <a:xfrm>
                  <a:off x="665117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31"/>
                <p:cNvSpPr/>
                <p:nvPr/>
              </p:nvSpPr>
              <p:spPr>
                <a:xfrm>
                  <a:off x="714987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31"/>
                <p:cNvSpPr/>
                <p:nvPr/>
              </p:nvSpPr>
              <p:spPr>
                <a:xfrm>
                  <a:off x="665117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31"/>
                <p:cNvSpPr/>
                <p:nvPr/>
              </p:nvSpPr>
              <p:spPr>
                <a:xfrm>
                  <a:off x="757181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31"/>
                <p:cNvSpPr/>
                <p:nvPr/>
              </p:nvSpPr>
              <p:spPr>
                <a:xfrm>
                  <a:off x="748245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31"/>
                <p:cNvSpPr/>
                <p:nvPr/>
              </p:nvSpPr>
              <p:spPr>
                <a:xfrm>
                  <a:off x="798114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31"/>
                <p:cNvSpPr/>
                <p:nvPr/>
              </p:nvSpPr>
              <p:spPr>
                <a:xfrm>
                  <a:off x="748245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3" name="Google Shape;4443;p31"/>
                <p:cNvSpPr/>
                <p:nvPr/>
              </p:nvSpPr>
              <p:spPr>
                <a:xfrm>
                  <a:off x="8403095"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4" name="Google Shape;4444;p31"/>
                <p:cNvSpPr/>
                <p:nvPr/>
              </p:nvSpPr>
              <p:spPr>
                <a:xfrm>
                  <a:off x="831372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31"/>
                <p:cNvSpPr/>
                <p:nvPr/>
              </p:nvSpPr>
              <p:spPr>
                <a:xfrm>
                  <a:off x="8812425"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31"/>
                <p:cNvSpPr/>
                <p:nvPr/>
              </p:nvSpPr>
              <p:spPr>
                <a:xfrm>
                  <a:off x="831372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447" name="Google Shape;4447;p31"/>
            <p:cNvGrpSpPr/>
            <p:nvPr/>
          </p:nvGrpSpPr>
          <p:grpSpPr>
            <a:xfrm>
              <a:off x="973" y="4814279"/>
              <a:ext cx="9144179" cy="305421"/>
              <a:chOff x="973" y="4814279"/>
              <a:chExt cx="9144179" cy="305421"/>
            </a:xfrm>
          </p:grpSpPr>
          <p:sp>
            <p:nvSpPr>
              <p:cNvPr id="4448" name="Google Shape;4448;p31"/>
              <p:cNvSpPr/>
              <p:nvPr/>
            </p:nvSpPr>
            <p:spPr>
              <a:xfrm>
                <a:off x="973"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31"/>
              <p:cNvSpPr/>
              <p:nvPr/>
            </p:nvSpPr>
            <p:spPr>
              <a:xfrm>
                <a:off x="703680"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31"/>
              <p:cNvSpPr/>
              <p:nvPr/>
            </p:nvSpPr>
            <p:spPr>
              <a:xfrm>
                <a:off x="107186"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31"/>
              <p:cNvSpPr/>
              <p:nvPr/>
            </p:nvSpPr>
            <p:spPr>
              <a:xfrm>
                <a:off x="703680"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2" name="Google Shape;4452;p31"/>
              <p:cNvSpPr/>
              <p:nvPr/>
            </p:nvSpPr>
            <p:spPr>
              <a:xfrm>
                <a:off x="973"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3" name="Google Shape;4453;p31"/>
              <p:cNvSpPr/>
              <p:nvPr/>
            </p:nvSpPr>
            <p:spPr>
              <a:xfrm>
                <a:off x="973"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31"/>
              <p:cNvSpPr/>
              <p:nvPr/>
            </p:nvSpPr>
            <p:spPr>
              <a:xfrm>
                <a:off x="384238"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31"/>
              <p:cNvSpPr/>
              <p:nvPr/>
            </p:nvSpPr>
            <p:spPr>
              <a:xfrm>
                <a:off x="573039"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31"/>
              <p:cNvSpPr/>
              <p:nvPr/>
            </p:nvSpPr>
            <p:spPr>
              <a:xfrm>
                <a:off x="42663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31"/>
              <p:cNvSpPr/>
              <p:nvPr/>
            </p:nvSpPr>
            <p:spPr>
              <a:xfrm>
                <a:off x="42663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31"/>
              <p:cNvSpPr/>
              <p:nvPr/>
            </p:nvSpPr>
            <p:spPr>
              <a:xfrm>
                <a:off x="14958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31"/>
              <p:cNvSpPr/>
              <p:nvPr/>
            </p:nvSpPr>
            <p:spPr>
              <a:xfrm>
                <a:off x="29589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31"/>
              <p:cNvSpPr/>
              <p:nvPr/>
            </p:nvSpPr>
            <p:spPr>
              <a:xfrm>
                <a:off x="18844"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31"/>
              <p:cNvSpPr/>
              <p:nvPr/>
            </p:nvSpPr>
            <p:spPr>
              <a:xfrm>
                <a:off x="14958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31"/>
              <p:cNvSpPr/>
              <p:nvPr/>
            </p:nvSpPr>
            <p:spPr>
              <a:xfrm>
                <a:off x="661334"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31"/>
              <p:cNvSpPr/>
              <p:nvPr/>
            </p:nvSpPr>
            <p:spPr>
              <a:xfrm>
                <a:off x="973"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31"/>
              <p:cNvSpPr/>
              <p:nvPr/>
            </p:nvSpPr>
            <p:spPr>
              <a:xfrm>
                <a:off x="366364"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31"/>
              <p:cNvSpPr/>
              <p:nvPr/>
            </p:nvSpPr>
            <p:spPr>
              <a:xfrm>
                <a:off x="643460"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31"/>
              <p:cNvSpPr/>
              <p:nvPr/>
            </p:nvSpPr>
            <p:spPr>
              <a:xfrm>
                <a:off x="89315"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31"/>
              <p:cNvSpPr/>
              <p:nvPr/>
            </p:nvSpPr>
            <p:spPr>
              <a:xfrm>
                <a:off x="83224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31"/>
              <p:cNvSpPr/>
              <p:nvPr/>
            </p:nvSpPr>
            <p:spPr>
              <a:xfrm>
                <a:off x="1534955"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31"/>
              <p:cNvSpPr/>
              <p:nvPr/>
            </p:nvSpPr>
            <p:spPr>
              <a:xfrm>
                <a:off x="938461"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31"/>
              <p:cNvSpPr/>
              <p:nvPr/>
            </p:nvSpPr>
            <p:spPr>
              <a:xfrm>
                <a:off x="1534955"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31"/>
              <p:cNvSpPr/>
              <p:nvPr/>
            </p:nvSpPr>
            <p:spPr>
              <a:xfrm>
                <a:off x="83224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31"/>
              <p:cNvSpPr/>
              <p:nvPr/>
            </p:nvSpPr>
            <p:spPr>
              <a:xfrm>
                <a:off x="83224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31"/>
              <p:cNvSpPr/>
              <p:nvPr/>
            </p:nvSpPr>
            <p:spPr>
              <a:xfrm>
                <a:off x="121551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31"/>
              <p:cNvSpPr/>
              <p:nvPr/>
            </p:nvSpPr>
            <p:spPr>
              <a:xfrm>
                <a:off x="140431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5" name="Google Shape;4475;p31"/>
              <p:cNvSpPr/>
              <p:nvPr/>
            </p:nvSpPr>
            <p:spPr>
              <a:xfrm>
                <a:off x="125790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6" name="Google Shape;4476;p31"/>
              <p:cNvSpPr/>
              <p:nvPr/>
            </p:nvSpPr>
            <p:spPr>
              <a:xfrm>
                <a:off x="125790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31"/>
              <p:cNvSpPr/>
              <p:nvPr/>
            </p:nvSpPr>
            <p:spPr>
              <a:xfrm>
                <a:off x="98085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31"/>
              <p:cNvSpPr/>
              <p:nvPr/>
            </p:nvSpPr>
            <p:spPr>
              <a:xfrm>
                <a:off x="112717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31"/>
              <p:cNvSpPr/>
              <p:nvPr/>
            </p:nvSpPr>
            <p:spPr>
              <a:xfrm>
                <a:off x="85012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31"/>
              <p:cNvSpPr/>
              <p:nvPr/>
            </p:nvSpPr>
            <p:spPr>
              <a:xfrm>
                <a:off x="98085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31"/>
              <p:cNvSpPr/>
              <p:nvPr/>
            </p:nvSpPr>
            <p:spPr>
              <a:xfrm>
                <a:off x="149261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31"/>
              <p:cNvSpPr/>
              <p:nvPr/>
            </p:nvSpPr>
            <p:spPr>
              <a:xfrm>
                <a:off x="83224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31"/>
              <p:cNvSpPr/>
              <p:nvPr/>
            </p:nvSpPr>
            <p:spPr>
              <a:xfrm>
                <a:off x="1197639"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31"/>
              <p:cNvSpPr/>
              <p:nvPr/>
            </p:nvSpPr>
            <p:spPr>
              <a:xfrm>
                <a:off x="1474735"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31"/>
              <p:cNvSpPr/>
              <p:nvPr/>
            </p:nvSpPr>
            <p:spPr>
              <a:xfrm>
                <a:off x="920590"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31"/>
              <p:cNvSpPr/>
              <p:nvPr/>
            </p:nvSpPr>
            <p:spPr>
              <a:xfrm>
                <a:off x="166352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31"/>
              <p:cNvSpPr/>
              <p:nvPr/>
            </p:nvSpPr>
            <p:spPr>
              <a:xfrm>
                <a:off x="236623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31"/>
              <p:cNvSpPr/>
              <p:nvPr/>
            </p:nvSpPr>
            <p:spPr>
              <a:xfrm>
                <a:off x="176973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31"/>
              <p:cNvSpPr/>
              <p:nvPr/>
            </p:nvSpPr>
            <p:spPr>
              <a:xfrm>
                <a:off x="236623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0" name="Google Shape;4490;p31"/>
              <p:cNvSpPr/>
              <p:nvPr/>
            </p:nvSpPr>
            <p:spPr>
              <a:xfrm>
                <a:off x="166352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1" name="Google Shape;4491;p31"/>
              <p:cNvSpPr/>
              <p:nvPr/>
            </p:nvSpPr>
            <p:spPr>
              <a:xfrm>
                <a:off x="166352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31"/>
              <p:cNvSpPr/>
              <p:nvPr/>
            </p:nvSpPr>
            <p:spPr>
              <a:xfrm>
                <a:off x="204678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31"/>
              <p:cNvSpPr/>
              <p:nvPr/>
            </p:nvSpPr>
            <p:spPr>
              <a:xfrm>
                <a:off x="223559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31"/>
              <p:cNvSpPr/>
              <p:nvPr/>
            </p:nvSpPr>
            <p:spPr>
              <a:xfrm>
                <a:off x="208918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31"/>
              <p:cNvSpPr/>
              <p:nvPr/>
            </p:nvSpPr>
            <p:spPr>
              <a:xfrm>
                <a:off x="208918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31"/>
              <p:cNvSpPr/>
              <p:nvPr/>
            </p:nvSpPr>
            <p:spPr>
              <a:xfrm>
                <a:off x="181213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31"/>
              <p:cNvSpPr/>
              <p:nvPr/>
            </p:nvSpPr>
            <p:spPr>
              <a:xfrm>
                <a:off x="195844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31"/>
              <p:cNvSpPr/>
              <p:nvPr/>
            </p:nvSpPr>
            <p:spPr>
              <a:xfrm>
                <a:off x="168139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9" name="Google Shape;4499;p31"/>
              <p:cNvSpPr/>
              <p:nvPr/>
            </p:nvSpPr>
            <p:spPr>
              <a:xfrm>
                <a:off x="181213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0" name="Google Shape;4500;p31"/>
              <p:cNvSpPr/>
              <p:nvPr/>
            </p:nvSpPr>
            <p:spPr>
              <a:xfrm>
                <a:off x="232388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31"/>
              <p:cNvSpPr/>
              <p:nvPr/>
            </p:nvSpPr>
            <p:spPr>
              <a:xfrm>
                <a:off x="166352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31"/>
              <p:cNvSpPr/>
              <p:nvPr/>
            </p:nvSpPr>
            <p:spPr>
              <a:xfrm>
                <a:off x="202891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31"/>
              <p:cNvSpPr/>
              <p:nvPr/>
            </p:nvSpPr>
            <p:spPr>
              <a:xfrm>
                <a:off x="230601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31"/>
              <p:cNvSpPr/>
              <p:nvPr/>
            </p:nvSpPr>
            <p:spPr>
              <a:xfrm>
                <a:off x="175186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31"/>
              <p:cNvSpPr/>
              <p:nvPr/>
            </p:nvSpPr>
            <p:spPr>
              <a:xfrm>
                <a:off x="249479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31"/>
              <p:cNvSpPr/>
              <p:nvPr/>
            </p:nvSpPr>
            <p:spPr>
              <a:xfrm>
                <a:off x="319750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31"/>
              <p:cNvSpPr/>
              <p:nvPr/>
            </p:nvSpPr>
            <p:spPr>
              <a:xfrm>
                <a:off x="260101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8" name="Google Shape;4508;p31"/>
              <p:cNvSpPr/>
              <p:nvPr/>
            </p:nvSpPr>
            <p:spPr>
              <a:xfrm>
                <a:off x="319750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9" name="Google Shape;4509;p31"/>
              <p:cNvSpPr/>
              <p:nvPr/>
            </p:nvSpPr>
            <p:spPr>
              <a:xfrm>
                <a:off x="249479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31"/>
              <p:cNvSpPr/>
              <p:nvPr/>
            </p:nvSpPr>
            <p:spPr>
              <a:xfrm>
                <a:off x="249479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31"/>
              <p:cNvSpPr/>
              <p:nvPr/>
            </p:nvSpPr>
            <p:spPr>
              <a:xfrm>
                <a:off x="287806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31"/>
              <p:cNvSpPr/>
              <p:nvPr/>
            </p:nvSpPr>
            <p:spPr>
              <a:xfrm>
                <a:off x="306686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31"/>
              <p:cNvSpPr/>
              <p:nvPr/>
            </p:nvSpPr>
            <p:spPr>
              <a:xfrm>
                <a:off x="292045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31"/>
              <p:cNvSpPr/>
              <p:nvPr/>
            </p:nvSpPr>
            <p:spPr>
              <a:xfrm>
                <a:off x="292045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5" name="Google Shape;4515;p31"/>
              <p:cNvSpPr/>
              <p:nvPr/>
            </p:nvSpPr>
            <p:spPr>
              <a:xfrm>
                <a:off x="264340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6" name="Google Shape;4516;p31"/>
              <p:cNvSpPr/>
              <p:nvPr/>
            </p:nvSpPr>
            <p:spPr>
              <a:xfrm>
                <a:off x="278972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7" name="Google Shape;4517;p31"/>
              <p:cNvSpPr/>
              <p:nvPr/>
            </p:nvSpPr>
            <p:spPr>
              <a:xfrm>
                <a:off x="251267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8" name="Google Shape;4518;p31"/>
              <p:cNvSpPr/>
              <p:nvPr/>
            </p:nvSpPr>
            <p:spPr>
              <a:xfrm>
                <a:off x="264340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9" name="Google Shape;4519;p31"/>
              <p:cNvSpPr/>
              <p:nvPr/>
            </p:nvSpPr>
            <p:spPr>
              <a:xfrm>
                <a:off x="315516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0" name="Google Shape;4520;p31"/>
              <p:cNvSpPr/>
              <p:nvPr/>
            </p:nvSpPr>
            <p:spPr>
              <a:xfrm>
                <a:off x="249479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1" name="Google Shape;4521;p31"/>
              <p:cNvSpPr/>
              <p:nvPr/>
            </p:nvSpPr>
            <p:spPr>
              <a:xfrm>
                <a:off x="286019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2" name="Google Shape;4522;p31"/>
              <p:cNvSpPr/>
              <p:nvPr/>
            </p:nvSpPr>
            <p:spPr>
              <a:xfrm>
                <a:off x="313728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3" name="Google Shape;4523;p31"/>
              <p:cNvSpPr/>
              <p:nvPr/>
            </p:nvSpPr>
            <p:spPr>
              <a:xfrm>
                <a:off x="258314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4" name="Google Shape;4524;p31"/>
              <p:cNvSpPr/>
              <p:nvPr/>
            </p:nvSpPr>
            <p:spPr>
              <a:xfrm>
                <a:off x="332607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5" name="Google Shape;4525;p31"/>
              <p:cNvSpPr/>
              <p:nvPr/>
            </p:nvSpPr>
            <p:spPr>
              <a:xfrm>
                <a:off x="402878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6" name="Google Shape;4526;p31"/>
              <p:cNvSpPr/>
              <p:nvPr/>
            </p:nvSpPr>
            <p:spPr>
              <a:xfrm>
                <a:off x="343228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7" name="Google Shape;4527;p31"/>
              <p:cNvSpPr/>
              <p:nvPr/>
            </p:nvSpPr>
            <p:spPr>
              <a:xfrm>
                <a:off x="402878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8" name="Google Shape;4528;p31"/>
              <p:cNvSpPr/>
              <p:nvPr/>
            </p:nvSpPr>
            <p:spPr>
              <a:xfrm>
                <a:off x="332607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9" name="Google Shape;4529;p31"/>
              <p:cNvSpPr/>
              <p:nvPr/>
            </p:nvSpPr>
            <p:spPr>
              <a:xfrm>
                <a:off x="332607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0" name="Google Shape;4530;p31"/>
              <p:cNvSpPr/>
              <p:nvPr/>
            </p:nvSpPr>
            <p:spPr>
              <a:xfrm>
                <a:off x="370934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1" name="Google Shape;4531;p31"/>
              <p:cNvSpPr/>
              <p:nvPr/>
            </p:nvSpPr>
            <p:spPr>
              <a:xfrm>
                <a:off x="389814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2" name="Google Shape;4532;p31"/>
              <p:cNvSpPr/>
              <p:nvPr/>
            </p:nvSpPr>
            <p:spPr>
              <a:xfrm>
                <a:off x="375173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3" name="Google Shape;4533;p31"/>
              <p:cNvSpPr/>
              <p:nvPr/>
            </p:nvSpPr>
            <p:spPr>
              <a:xfrm>
                <a:off x="375173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4" name="Google Shape;4534;p31"/>
              <p:cNvSpPr/>
              <p:nvPr/>
            </p:nvSpPr>
            <p:spPr>
              <a:xfrm>
                <a:off x="347468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5" name="Google Shape;4535;p31"/>
              <p:cNvSpPr/>
              <p:nvPr/>
            </p:nvSpPr>
            <p:spPr>
              <a:xfrm>
                <a:off x="362099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6" name="Google Shape;4536;p31"/>
              <p:cNvSpPr/>
              <p:nvPr/>
            </p:nvSpPr>
            <p:spPr>
              <a:xfrm>
                <a:off x="334394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7" name="Google Shape;4537;p31"/>
              <p:cNvSpPr/>
              <p:nvPr/>
            </p:nvSpPr>
            <p:spPr>
              <a:xfrm>
                <a:off x="347468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8" name="Google Shape;4538;p31"/>
              <p:cNvSpPr/>
              <p:nvPr/>
            </p:nvSpPr>
            <p:spPr>
              <a:xfrm>
                <a:off x="398643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9" name="Google Shape;4539;p31"/>
              <p:cNvSpPr/>
              <p:nvPr/>
            </p:nvSpPr>
            <p:spPr>
              <a:xfrm>
                <a:off x="332607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0" name="Google Shape;4540;p31"/>
              <p:cNvSpPr/>
              <p:nvPr/>
            </p:nvSpPr>
            <p:spPr>
              <a:xfrm>
                <a:off x="369146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1" name="Google Shape;4541;p31"/>
              <p:cNvSpPr/>
              <p:nvPr/>
            </p:nvSpPr>
            <p:spPr>
              <a:xfrm>
                <a:off x="396856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2" name="Google Shape;4542;p31"/>
              <p:cNvSpPr/>
              <p:nvPr/>
            </p:nvSpPr>
            <p:spPr>
              <a:xfrm>
                <a:off x="341441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3" name="Google Shape;4543;p31"/>
              <p:cNvSpPr/>
              <p:nvPr/>
            </p:nvSpPr>
            <p:spPr>
              <a:xfrm>
                <a:off x="415735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4" name="Google Shape;4544;p31"/>
              <p:cNvSpPr/>
              <p:nvPr/>
            </p:nvSpPr>
            <p:spPr>
              <a:xfrm>
                <a:off x="486005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5" name="Google Shape;4545;p31"/>
              <p:cNvSpPr/>
              <p:nvPr/>
            </p:nvSpPr>
            <p:spPr>
              <a:xfrm>
                <a:off x="426356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6" name="Google Shape;4546;p31"/>
              <p:cNvSpPr/>
              <p:nvPr/>
            </p:nvSpPr>
            <p:spPr>
              <a:xfrm>
                <a:off x="486005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7" name="Google Shape;4547;p31"/>
              <p:cNvSpPr/>
              <p:nvPr/>
            </p:nvSpPr>
            <p:spPr>
              <a:xfrm>
                <a:off x="415735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8" name="Google Shape;4548;p31"/>
              <p:cNvSpPr/>
              <p:nvPr/>
            </p:nvSpPr>
            <p:spPr>
              <a:xfrm>
                <a:off x="415735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9" name="Google Shape;4549;p31"/>
              <p:cNvSpPr/>
              <p:nvPr/>
            </p:nvSpPr>
            <p:spPr>
              <a:xfrm>
                <a:off x="454061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0" name="Google Shape;4550;p31"/>
              <p:cNvSpPr/>
              <p:nvPr/>
            </p:nvSpPr>
            <p:spPr>
              <a:xfrm>
                <a:off x="472941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1" name="Google Shape;4551;p31"/>
              <p:cNvSpPr/>
              <p:nvPr/>
            </p:nvSpPr>
            <p:spPr>
              <a:xfrm>
                <a:off x="458300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2" name="Google Shape;4552;p31"/>
              <p:cNvSpPr/>
              <p:nvPr/>
            </p:nvSpPr>
            <p:spPr>
              <a:xfrm>
                <a:off x="458300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3" name="Google Shape;4553;p31"/>
              <p:cNvSpPr/>
              <p:nvPr/>
            </p:nvSpPr>
            <p:spPr>
              <a:xfrm>
                <a:off x="430595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4" name="Google Shape;4554;p31"/>
              <p:cNvSpPr/>
              <p:nvPr/>
            </p:nvSpPr>
            <p:spPr>
              <a:xfrm>
                <a:off x="445227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5" name="Google Shape;4555;p31"/>
              <p:cNvSpPr/>
              <p:nvPr/>
            </p:nvSpPr>
            <p:spPr>
              <a:xfrm>
                <a:off x="417522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6" name="Google Shape;4556;p31"/>
              <p:cNvSpPr/>
              <p:nvPr/>
            </p:nvSpPr>
            <p:spPr>
              <a:xfrm>
                <a:off x="430595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7" name="Google Shape;4557;p31"/>
              <p:cNvSpPr/>
              <p:nvPr/>
            </p:nvSpPr>
            <p:spPr>
              <a:xfrm>
                <a:off x="481771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8" name="Google Shape;4558;p31"/>
              <p:cNvSpPr/>
              <p:nvPr/>
            </p:nvSpPr>
            <p:spPr>
              <a:xfrm>
                <a:off x="415735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9" name="Google Shape;4559;p31"/>
              <p:cNvSpPr/>
              <p:nvPr/>
            </p:nvSpPr>
            <p:spPr>
              <a:xfrm>
                <a:off x="452274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0" name="Google Shape;4560;p31"/>
              <p:cNvSpPr/>
              <p:nvPr/>
            </p:nvSpPr>
            <p:spPr>
              <a:xfrm>
                <a:off x="479983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1" name="Google Shape;4561;p31"/>
              <p:cNvSpPr/>
              <p:nvPr/>
            </p:nvSpPr>
            <p:spPr>
              <a:xfrm>
                <a:off x="424569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2" name="Google Shape;4562;p31"/>
              <p:cNvSpPr/>
              <p:nvPr/>
            </p:nvSpPr>
            <p:spPr>
              <a:xfrm>
                <a:off x="498862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3" name="Google Shape;4563;p31"/>
              <p:cNvSpPr/>
              <p:nvPr/>
            </p:nvSpPr>
            <p:spPr>
              <a:xfrm>
                <a:off x="569133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4" name="Google Shape;4564;p31"/>
              <p:cNvSpPr/>
              <p:nvPr/>
            </p:nvSpPr>
            <p:spPr>
              <a:xfrm>
                <a:off x="509483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5" name="Google Shape;4565;p31"/>
              <p:cNvSpPr/>
              <p:nvPr/>
            </p:nvSpPr>
            <p:spPr>
              <a:xfrm>
                <a:off x="569133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6" name="Google Shape;4566;p31"/>
              <p:cNvSpPr/>
              <p:nvPr/>
            </p:nvSpPr>
            <p:spPr>
              <a:xfrm>
                <a:off x="498862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7" name="Google Shape;4567;p31"/>
              <p:cNvSpPr/>
              <p:nvPr/>
            </p:nvSpPr>
            <p:spPr>
              <a:xfrm>
                <a:off x="498862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8" name="Google Shape;4568;p31"/>
              <p:cNvSpPr/>
              <p:nvPr/>
            </p:nvSpPr>
            <p:spPr>
              <a:xfrm>
                <a:off x="537189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9" name="Google Shape;4569;p31"/>
              <p:cNvSpPr/>
              <p:nvPr/>
            </p:nvSpPr>
            <p:spPr>
              <a:xfrm>
                <a:off x="556069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0" name="Google Shape;4570;p31"/>
              <p:cNvSpPr/>
              <p:nvPr/>
            </p:nvSpPr>
            <p:spPr>
              <a:xfrm>
                <a:off x="541428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1" name="Google Shape;4571;p31"/>
              <p:cNvSpPr/>
              <p:nvPr/>
            </p:nvSpPr>
            <p:spPr>
              <a:xfrm>
                <a:off x="541428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2" name="Google Shape;4572;p31"/>
              <p:cNvSpPr/>
              <p:nvPr/>
            </p:nvSpPr>
            <p:spPr>
              <a:xfrm>
                <a:off x="513723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3" name="Google Shape;4573;p31"/>
              <p:cNvSpPr/>
              <p:nvPr/>
            </p:nvSpPr>
            <p:spPr>
              <a:xfrm>
                <a:off x="528354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4" name="Google Shape;4574;p31"/>
              <p:cNvSpPr/>
              <p:nvPr/>
            </p:nvSpPr>
            <p:spPr>
              <a:xfrm>
                <a:off x="500649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5" name="Google Shape;4575;p31"/>
              <p:cNvSpPr/>
              <p:nvPr/>
            </p:nvSpPr>
            <p:spPr>
              <a:xfrm>
                <a:off x="513723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6" name="Google Shape;4576;p31"/>
              <p:cNvSpPr/>
              <p:nvPr/>
            </p:nvSpPr>
            <p:spPr>
              <a:xfrm>
                <a:off x="564898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7" name="Google Shape;4577;p31"/>
              <p:cNvSpPr/>
              <p:nvPr/>
            </p:nvSpPr>
            <p:spPr>
              <a:xfrm>
                <a:off x="498862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8" name="Google Shape;4578;p31"/>
              <p:cNvSpPr/>
              <p:nvPr/>
            </p:nvSpPr>
            <p:spPr>
              <a:xfrm>
                <a:off x="535401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9" name="Google Shape;4579;p31"/>
              <p:cNvSpPr/>
              <p:nvPr/>
            </p:nvSpPr>
            <p:spPr>
              <a:xfrm>
                <a:off x="563111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0" name="Google Shape;4580;p31"/>
              <p:cNvSpPr/>
              <p:nvPr/>
            </p:nvSpPr>
            <p:spPr>
              <a:xfrm>
                <a:off x="507696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1" name="Google Shape;4581;p31"/>
              <p:cNvSpPr/>
              <p:nvPr/>
            </p:nvSpPr>
            <p:spPr>
              <a:xfrm>
                <a:off x="581990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2" name="Google Shape;4582;p31"/>
              <p:cNvSpPr/>
              <p:nvPr/>
            </p:nvSpPr>
            <p:spPr>
              <a:xfrm>
                <a:off x="652260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3" name="Google Shape;4583;p31"/>
              <p:cNvSpPr/>
              <p:nvPr/>
            </p:nvSpPr>
            <p:spPr>
              <a:xfrm>
                <a:off x="592611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4" name="Google Shape;4584;p31"/>
              <p:cNvSpPr/>
              <p:nvPr/>
            </p:nvSpPr>
            <p:spPr>
              <a:xfrm>
                <a:off x="652260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5" name="Google Shape;4585;p31"/>
              <p:cNvSpPr/>
              <p:nvPr/>
            </p:nvSpPr>
            <p:spPr>
              <a:xfrm>
                <a:off x="581990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6" name="Google Shape;4586;p31"/>
              <p:cNvSpPr/>
              <p:nvPr/>
            </p:nvSpPr>
            <p:spPr>
              <a:xfrm>
                <a:off x="581990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7" name="Google Shape;4587;p31"/>
              <p:cNvSpPr/>
              <p:nvPr/>
            </p:nvSpPr>
            <p:spPr>
              <a:xfrm>
                <a:off x="620316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8" name="Google Shape;4588;p31"/>
              <p:cNvSpPr/>
              <p:nvPr/>
            </p:nvSpPr>
            <p:spPr>
              <a:xfrm>
                <a:off x="639196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9" name="Google Shape;4589;p31"/>
              <p:cNvSpPr/>
              <p:nvPr/>
            </p:nvSpPr>
            <p:spPr>
              <a:xfrm>
                <a:off x="624555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0" name="Google Shape;4590;p31"/>
              <p:cNvSpPr/>
              <p:nvPr/>
            </p:nvSpPr>
            <p:spPr>
              <a:xfrm>
                <a:off x="624555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1" name="Google Shape;4591;p31"/>
              <p:cNvSpPr/>
              <p:nvPr/>
            </p:nvSpPr>
            <p:spPr>
              <a:xfrm>
                <a:off x="596850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2" name="Google Shape;4592;p31"/>
              <p:cNvSpPr/>
              <p:nvPr/>
            </p:nvSpPr>
            <p:spPr>
              <a:xfrm>
                <a:off x="611482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3" name="Google Shape;4593;p31"/>
              <p:cNvSpPr/>
              <p:nvPr/>
            </p:nvSpPr>
            <p:spPr>
              <a:xfrm>
                <a:off x="583777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4" name="Google Shape;4594;p31"/>
              <p:cNvSpPr/>
              <p:nvPr/>
            </p:nvSpPr>
            <p:spPr>
              <a:xfrm>
                <a:off x="596850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5" name="Google Shape;4595;p31"/>
              <p:cNvSpPr/>
              <p:nvPr/>
            </p:nvSpPr>
            <p:spPr>
              <a:xfrm>
                <a:off x="648026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6" name="Google Shape;4596;p31"/>
              <p:cNvSpPr/>
              <p:nvPr/>
            </p:nvSpPr>
            <p:spPr>
              <a:xfrm>
                <a:off x="581990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7" name="Google Shape;4597;p31"/>
              <p:cNvSpPr/>
              <p:nvPr/>
            </p:nvSpPr>
            <p:spPr>
              <a:xfrm>
                <a:off x="618529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8" name="Google Shape;4598;p31"/>
              <p:cNvSpPr/>
              <p:nvPr/>
            </p:nvSpPr>
            <p:spPr>
              <a:xfrm>
                <a:off x="646238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9" name="Google Shape;4599;p31"/>
              <p:cNvSpPr/>
              <p:nvPr/>
            </p:nvSpPr>
            <p:spPr>
              <a:xfrm>
                <a:off x="590824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0" name="Google Shape;4600;p31"/>
              <p:cNvSpPr/>
              <p:nvPr/>
            </p:nvSpPr>
            <p:spPr>
              <a:xfrm>
                <a:off x="665117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1" name="Google Shape;4601;p31"/>
              <p:cNvSpPr/>
              <p:nvPr/>
            </p:nvSpPr>
            <p:spPr>
              <a:xfrm>
                <a:off x="735388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2" name="Google Shape;4602;p31"/>
              <p:cNvSpPr/>
              <p:nvPr/>
            </p:nvSpPr>
            <p:spPr>
              <a:xfrm>
                <a:off x="675738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3" name="Google Shape;4603;p31"/>
              <p:cNvSpPr/>
              <p:nvPr/>
            </p:nvSpPr>
            <p:spPr>
              <a:xfrm>
                <a:off x="735388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4" name="Google Shape;4604;p31"/>
              <p:cNvSpPr/>
              <p:nvPr/>
            </p:nvSpPr>
            <p:spPr>
              <a:xfrm>
                <a:off x="665117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5" name="Google Shape;4605;p31"/>
              <p:cNvSpPr/>
              <p:nvPr/>
            </p:nvSpPr>
            <p:spPr>
              <a:xfrm>
                <a:off x="665117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6" name="Google Shape;4606;p31"/>
              <p:cNvSpPr/>
              <p:nvPr/>
            </p:nvSpPr>
            <p:spPr>
              <a:xfrm>
                <a:off x="703444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7" name="Google Shape;4607;p31"/>
              <p:cNvSpPr/>
              <p:nvPr/>
            </p:nvSpPr>
            <p:spPr>
              <a:xfrm>
                <a:off x="722324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8" name="Google Shape;4608;p31"/>
              <p:cNvSpPr/>
              <p:nvPr/>
            </p:nvSpPr>
            <p:spPr>
              <a:xfrm>
                <a:off x="707683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9" name="Google Shape;4609;p31"/>
              <p:cNvSpPr/>
              <p:nvPr/>
            </p:nvSpPr>
            <p:spPr>
              <a:xfrm>
                <a:off x="707683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0" name="Google Shape;4610;p31"/>
              <p:cNvSpPr/>
              <p:nvPr/>
            </p:nvSpPr>
            <p:spPr>
              <a:xfrm>
                <a:off x="679978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1" name="Google Shape;4611;p31"/>
              <p:cNvSpPr/>
              <p:nvPr/>
            </p:nvSpPr>
            <p:spPr>
              <a:xfrm>
                <a:off x="694609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2" name="Google Shape;4612;p31"/>
              <p:cNvSpPr/>
              <p:nvPr/>
            </p:nvSpPr>
            <p:spPr>
              <a:xfrm>
                <a:off x="666904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3" name="Google Shape;4613;p31"/>
              <p:cNvSpPr/>
              <p:nvPr/>
            </p:nvSpPr>
            <p:spPr>
              <a:xfrm>
                <a:off x="679978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4" name="Google Shape;4614;p31"/>
              <p:cNvSpPr/>
              <p:nvPr/>
            </p:nvSpPr>
            <p:spPr>
              <a:xfrm>
                <a:off x="731153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5" name="Google Shape;4615;p31"/>
              <p:cNvSpPr/>
              <p:nvPr/>
            </p:nvSpPr>
            <p:spPr>
              <a:xfrm>
                <a:off x="665117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6" name="Google Shape;4616;p31"/>
              <p:cNvSpPr/>
              <p:nvPr/>
            </p:nvSpPr>
            <p:spPr>
              <a:xfrm>
                <a:off x="701656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7" name="Google Shape;4617;p31"/>
              <p:cNvSpPr/>
              <p:nvPr/>
            </p:nvSpPr>
            <p:spPr>
              <a:xfrm>
                <a:off x="729366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8" name="Google Shape;4618;p31"/>
              <p:cNvSpPr/>
              <p:nvPr/>
            </p:nvSpPr>
            <p:spPr>
              <a:xfrm>
                <a:off x="673951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9" name="Google Shape;4619;p31"/>
              <p:cNvSpPr/>
              <p:nvPr/>
            </p:nvSpPr>
            <p:spPr>
              <a:xfrm>
                <a:off x="748245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0" name="Google Shape;4620;p31"/>
              <p:cNvSpPr/>
              <p:nvPr/>
            </p:nvSpPr>
            <p:spPr>
              <a:xfrm>
                <a:off x="8185158"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1" name="Google Shape;4621;p31"/>
              <p:cNvSpPr/>
              <p:nvPr/>
            </p:nvSpPr>
            <p:spPr>
              <a:xfrm>
                <a:off x="7588664"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2" name="Google Shape;4622;p31"/>
              <p:cNvSpPr/>
              <p:nvPr/>
            </p:nvSpPr>
            <p:spPr>
              <a:xfrm>
                <a:off x="8185158"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3" name="Google Shape;4623;p31"/>
              <p:cNvSpPr/>
              <p:nvPr/>
            </p:nvSpPr>
            <p:spPr>
              <a:xfrm>
                <a:off x="748245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4" name="Google Shape;4624;p31"/>
              <p:cNvSpPr/>
              <p:nvPr/>
            </p:nvSpPr>
            <p:spPr>
              <a:xfrm>
                <a:off x="748245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5" name="Google Shape;4625;p31"/>
              <p:cNvSpPr/>
              <p:nvPr/>
            </p:nvSpPr>
            <p:spPr>
              <a:xfrm>
                <a:off x="786571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6" name="Google Shape;4626;p31"/>
              <p:cNvSpPr/>
              <p:nvPr/>
            </p:nvSpPr>
            <p:spPr>
              <a:xfrm>
                <a:off x="805451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7" name="Google Shape;4627;p31"/>
              <p:cNvSpPr/>
              <p:nvPr/>
            </p:nvSpPr>
            <p:spPr>
              <a:xfrm>
                <a:off x="7908109"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8" name="Google Shape;4628;p31"/>
              <p:cNvSpPr/>
              <p:nvPr/>
            </p:nvSpPr>
            <p:spPr>
              <a:xfrm>
                <a:off x="7908109"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9" name="Google Shape;4629;p31"/>
              <p:cNvSpPr/>
              <p:nvPr/>
            </p:nvSpPr>
            <p:spPr>
              <a:xfrm>
                <a:off x="763105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0" name="Google Shape;4630;p31"/>
              <p:cNvSpPr/>
              <p:nvPr/>
            </p:nvSpPr>
            <p:spPr>
              <a:xfrm>
                <a:off x="777737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1" name="Google Shape;4631;p31"/>
              <p:cNvSpPr/>
              <p:nvPr/>
            </p:nvSpPr>
            <p:spPr>
              <a:xfrm>
                <a:off x="750032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2" name="Google Shape;4632;p31"/>
              <p:cNvSpPr/>
              <p:nvPr/>
            </p:nvSpPr>
            <p:spPr>
              <a:xfrm>
                <a:off x="763105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3" name="Google Shape;4633;p31"/>
              <p:cNvSpPr/>
              <p:nvPr/>
            </p:nvSpPr>
            <p:spPr>
              <a:xfrm>
                <a:off x="814281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4" name="Google Shape;4634;p31"/>
              <p:cNvSpPr/>
              <p:nvPr/>
            </p:nvSpPr>
            <p:spPr>
              <a:xfrm>
                <a:off x="748245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5" name="Google Shape;4635;p31"/>
              <p:cNvSpPr/>
              <p:nvPr/>
            </p:nvSpPr>
            <p:spPr>
              <a:xfrm>
                <a:off x="7847842"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6" name="Google Shape;4636;p31"/>
              <p:cNvSpPr/>
              <p:nvPr/>
            </p:nvSpPr>
            <p:spPr>
              <a:xfrm>
                <a:off x="8124938"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7" name="Google Shape;4637;p31"/>
              <p:cNvSpPr/>
              <p:nvPr/>
            </p:nvSpPr>
            <p:spPr>
              <a:xfrm>
                <a:off x="7570793"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8" name="Google Shape;4638;p31"/>
              <p:cNvSpPr/>
              <p:nvPr/>
            </p:nvSpPr>
            <p:spPr>
              <a:xfrm>
                <a:off x="831372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9" name="Google Shape;4639;p31"/>
              <p:cNvSpPr/>
              <p:nvPr/>
            </p:nvSpPr>
            <p:spPr>
              <a:xfrm>
                <a:off x="9016433"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0" name="Google Shape;4640;p31"/>
              <p:cNvSpPr/>
              <p:nvPr/>
            </p:nvSpPr>
            <p:spPr>
              <a:xfrm>
                <a:off x="8419939"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1" name="Google Shape;4641;p31"/>
              <p:cNvSpPr/>
              <p:nvPr/>
            </p:nvSpPr>
            <p:spPr>
              <a:xfrm>
                <a:off x="9016433"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2" name="Google Shape;4642;p31"/>
              <p:cNvSpPr/>
              <p:nvPr/>
            </p:nvSpPr>
            <p:spPr>
              <a:xfrm>
                <a:off x="831372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3" name="Google Shape;4643;p31"/>
              <p:cNvSpPr/>
              <p:nvPr/>
            </p:nvSpPr>
            <p:spPr>
              <a:xfrm>
                <a:off x="831372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4" name="Google Shape;4644;p31"/>
              <p:cNvSpPr/>
              <p:nvPr/>
            </p:nvSpPr>
            <p:spPr>
              <a:xfrm>
                <a:off x="869699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5" name="Google Shape;4645;p31"/>
              <p:cNvSpPr/>
              <p:nvPr/>
            </p:nvSpPr>
            <p:spPr>
              <a:xfrm>
                <a:off x="888579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6" name="Google Shape;4646;p31"/>
              <p:cNvSpPr/>
              <p:nvPr/>
            </p:nvSpPr>
            <p:spPr>
              <a:xfrm>
                <a:off x="8739384"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7" name="Google Shape;4647;p31"/>
              <p:cNvSpPr/>
              <p:nvPr/>
            </p:nvSpPr>
            <p:spPr>
              <a:xfrm>
                <a:off x="8739384"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8" name="Google Shape;4648;p31"/>
              <p:cNvSpPr/>
              <p:nvPr/>
            </p:nvSpPr>
            <p:spPr>
              <a:xfrm>
                <a:off x="8462335"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9" name="Google Shape;4649;p31"/>
              <p:cNvSpPr/>
              <p:nvPr/>
            </p:nvSpPr>
            <p:spPr>
              <a:xfrm>
                <a:off x="8608650"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0" name="Google Shape;4650;p31"/>
              <p:cNvSpPr/>
              <p:nvPr/>
            </p:nvSpPr>
            <p:spPr>
              <a:xfrm>
                <a:off x="833159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1" name="Google Shape;4651;p31"/>
              <p:cNvSpPr/>
              <p:nvPr/>
            </p:nvSpPr>
            <p:spPr>
              <a:xfrm>
                <a:off x="8462335"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2" name="Google Shape;4652;p31"/>
              <p:cNvSpPr/>
              <p:nvPr/>
            </p:nvSpPr>
            <p:spPr>
              <a:xfrm>
                <a:off x="897408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3" name="Google Shape;4653;p31"/>
              <p:cNvSpPr/>
              <p:nvPr/>
            </p:nvSpPr>
            <p:spPr>
              <a:xfrm>
                <a:off x="831372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4" name="Google Shape;4654;p31"/>
              <p:cNvSpPr/>
              <p:nvPr/>
            </p:nvSpPr>
            <p:spPr>
              <a:xfrm>
                <a:off x="8679117"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5" name="Google Shape;4655;p31"/>
              <p:cNvSpPr/>
              <p:nvPr/>
            </p:nvSpPr>
            <p:spPr>
              <a:xfrm>
                <a:off x="8956213"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6" name="Google Shape;4656;p31"/>
              <p:cNvSpPr/>
              <p:nvPr/>
            </p:nvSpPr>
            <p:spPr>
              <a:xfrm>
                <a:off x="8402068"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TITLE_AND_BODY_1_1_2">
    <p:spTree>
      <p:nvGrpSpPr>
        <p:cNvPr id="4657" name="Shape 4657"/>
        <p:cNvGrpSpPr/>
        <p:nvPr/>
      </p:nvGrpSpPr>
      <p:grpSpPr>
        <a:xfrm>
          <a:off x="0" y="0"/>
          <a:ext cx="0" cy="0"/>
          <a:chOff x="0" y="0"/>
          <a:chExt cx="0" cy="0"/>
        </a:xfrm>
      </p:grpSpPr>
      <p:sp>
        <p:nvSpPr>
          <p:cNvPr id="4658" name="Google Shape;4658;p32"/>
          <p:cNvSpPr txBox="1"/>
          <p:nvPr>
            <p:ph type="title"/>
          </p:nvPr>
        </p:nvSpPr>
        <p:spPr>
          <a:xfrm>
            <a:off x="713225" y="3511150"/>
            <a:ext cx="3502200" cy="5304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659" name="Google Shape;4659;p32"/>
          <p:cNvSpPr txBox="1"/>
          <p:nvPr>
            <p:ph idx="1" type="subTitle"/>
          </p:nvPr>
        </p:nvSpPr>
        <p:spPr>
          <a:xfrm>
            <a:off x="4579050" y="3245950"/>
            <a:ext cx="3851700" cy="10608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660" name="Google Shape;4660;p32"/>
          <p:cNvGrpSpPr/>
          <p:nvPr/>
        </p:nvGrpSpPr>
        <p:grpSpPr>
          <a:xfrm flipH="1" rot="10800000">
            <a:off x="-1264" y="4"/>
            <a:ext cx="9146417" cy="685621"/>
            <a:chOff x="-1264" y="4434079"/>
            <a:chExt cx="9146417" cy="685621"/>
          </a:xfrm>
        </p:grpSpPr>
        <p:grpSp>
          <p:nvGrpSpPr>
            <p:cNvPr id="4661" name="Google Shape;4661;p32"/>
            <p:cNvGrpSpPr/>
            <p:nvPr/>
          </p:nvGrpSpPr>
          <p:grpSpPr>
            <a:xfrm>
              <a:off x="-1264" y="4434079"/>
              <a:ext cx="9144179" cy="373358"/>
              <a:chOff x="-1264" y="4413917"/>
              <a:chExt cx="9144179" cy="373358"/>
            </a:xfrm>
          </p:grpSpPr>
          <p:sp>
            <p:nvSpPr>
              <p:cNvPr id="4662" name="Google Shape;4662;p32"/>
              <p:cNvSpPr/>
              <p:nvPr/>
            </p:nvSpPr>
            <p:spPr>
              <a:xfrm>
                <a:off x="-1175" y="4756675"/>
                <a:ext cx="9144000" cy="3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63" name="Google Shape;4663;p32"/>
              <p:cNvGrpSpPr/>
              <p:nvPr/>
            </p:nvGrpSpPr>
            <p:grpSpPr>
              <a:xfrm flipH="1" rot="10800000">
                <a:off x="-1264" y="4413917"/>
                <a:ext cx="9144179" cy="342755"/>
                <a:chOff x="973" y="4471542"/>
                <a:chExt cx="9144179" cy="342755"/>
              </a:xfrm>
            </p:grpSpPr>
            <p:sp>
              <p:nvSpPr>
                <p:cNvPr id="4664" name="Google Shape;4664;p32"/>
                <p:cNvSpPr/>
                <p:nvPr/>
              </p:nvSpPr>
              <p:spPr>
                <a:xfrm>
                  <a:off x="9034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5" name="Google Shape;4665;p32"/>
                <p:cNvSpPr/>
                <p:nvPr/>
              </p:nvSpPr>
              <p:spPr>
                <a:xfrm>
                  <a:off x="973"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6" name="Google Shape;4666;p32"/>
                <p:cNvSpPr/>
                <p:nvPr/>
              </p:nvSpPr>
              <p:spPr>
                <a:xfrm>
                  <a:off x="49967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7" name="Google Shape;4667;p32"/>
                <p:cNvSpPr/>
                <p:nvPr/>
              </p:nvSpPr>
              <p:spPr>
                <a:xfrm>
                  <a:off x="973"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8" name="Google Shape;4668;p32"/>
                <p:cNvSpPr/>
                <p:nvPr/>
              </p:nvSpPr>
              <p:spPr>
                <a:xfrm>
                  <a:off x="92161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9" name="Google Shape;4669;p32"/>
                <p:cNvSpPr/>
                <p:nvPr/>
              </p:nvSpPr>
              <p:spPr>
                <a:xfrm>
                  <a:off x="83224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0" name="Google Shape;4670;p32"/>
                <p:cNvSpPr/>
                <p:nvPr/>
              </p:nvSpPr>
              <p:spPr>
                <a:xfrm>
                  <a:off x="133094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1" name="Google Shape;4671;p32"/>
                <p:cNvSpPr/>
                <p:nvPr/>
              </p:nvSpPr>
              <p:spPr>
                <a:xfrm>
                  <a:off x="83224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2" name="Google Shape;4672;p32"/>
                <p:cNvSpPr/>
                <p:nvPr/>
              </p:nvSpPr>
              <p:spPr>
                <a:xfrm>
                  <a:off x="175289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3" name="Google Shape;4673;p32"/>
                <p:cNvSpPr/>
                <p:nvPr/>
              </p:nvSpPr>
              <p:spPr>
                <a:xfrm>
                  <a:off x="166352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4" name="Google Shape;4674;p32"/>
                <p:cNvSpPr/>
                <p:nvPr/>
              </p:nvSpPr>
              <p:spPr>
                <a:xfrm>
                  <a:off x="216222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5" name="Google Shape;4675;p32"/>
                <p:cNvSpPr/>
                <p:nvPr/>
              </p:nvSpPr>
              <p:spPr>
                <a:xfrm>
                  <a:off x="166352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6" name="Google Shape;4676;p32"/>
                <p:cNvSpPr/>
                <p:nvPr/>
              </p:nvSpPr>
              <p:spPr>
                <a:xfrm>
                  <a:off x="258416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7" name="Google Shape;4677;p32"/>
                <p:cNvSpPr/>
                <p:nvPr/>
              </p:nvSpPr>
              <p:spPr>
                <a:xfrm>
                  <a:off x="249479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8" name="Google Shape;4678;p32"/>
                <p:cNvSpPr/>
                <p:nvPr/>
              </p:nvSpPr>
              <p:spPr>
                <a:xfrm>
                  <a:off x="299349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9" name="Google Shape;4679;p32"/>
                <p:cNvSpPr/>
                <p:nvPr/>
              </p:nvSpPr>
              <p:spPr>
                <a:xfrm>
                  <a:off x="249479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0" name="Google Shape;4680;p32"/>
                <p:cNvSpPr/>
                <p:nvPr/>
              </p:nvSpPr>
              <p:spPr>
                <a:xfrm>
                  <a:off x="341544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1" name="Google Shape;4681;p32"/>
                <p:cNvSpPr/>
                <p:nvPr/>
              </p:nvSpPr>
              <p:spPr>
                <a:xfrm>
                  <a:off x="332607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2" name="Google Shape;4682;p32"/>
                <p:cNvSpPr/>
                <p:nvPr/>
              </p:nvSpPr>
              <p:spPr>
                <a:xfrm>
                  <a:off x="382477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3" name="Google Shape;4683;p32"/>
                <p:cNvSpPr/>
                <p:nvPr/>
              </p:nvSpPr>
              <p:spPr>
                <a:xfrm>
                  <a:off x="332607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4" name="Google Shape;4684;p32"/>
                <p:cNvSpPr/>
                <p:nvPr/>
              </p:nvSpPr>
              <p:spPr>
                <a:xfrm>
                  <a:off x="424671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5" name="Google Shape;4685;p32"/>
                <p:cNvSpPr/>
                <p:nvPr/>
              </p:nvSpPr>
              <p:spPr>
                <a:xfrm>
                  <a:off x="415735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6" name="Google Shape;4686;p32"/>
                <p:cNvSpPr/>
                <p:nvPr/>
              </p:nvSpPr>
              <p:spPr>
                <a:xfrm>
                  <a:off x="465604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7" name="Google Shape;4687;p32"/>
                <p:cNvSpPr/>
                <p:nvPr/>
              </p:nvSpPr>
              <p:spPr>
                <a:xfrm>
                  <a:off x="415735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8" name="Google Shape;4688;p32"/>
                <p:cNvSpPr/>
                <p:nvPr/>
              </p:nvSpPr>
              <p:spPr>
                <a:xfrm>
                  <a:off x="507799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9" name="Google Shape;4689;p32"/>
                <p:cNvSpPr/>
                <p:nvPr/>
              </p:nvSpPr>
              <p:spPr>
                <a:xfrm>
                  <a:off x="498862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0" name="Google Shape;4690;p32"/>
                <p:cNvSpPr/>
                <p:nvPr/>
              </p:nvSpPr>
              <p:spPr>
                <a:xfrm>
                  <a:off x="548732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1" name="Google Shape;4691;p32"/>
                <p:cNvSpPr/>
                <p:nvPr/>
              </p:nvSpPr>
              <p:spPr>
                <a:xfrm>
                  <a:off x="498862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2" name="Google Shape;4692;p32"/>
                <p:cNvSpPr/>
                <p:nvPr/>
              </p:nvSpPr>
              <p:spPr>
                <a:xfrm>
                  <a:off x="590926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3" name="Google Shape;4693;p32"/>
                <p:cNvSpPr/>
                <p:nvPr/>
              </p:nvSpPr>
              <p:spPr>
                <a:xfrm>
                  <a:off x="581990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4" name="Google Shape;4694;p32"/>
                <p:cNvSpPr/>
                <p:nvPr/>
              </p:nvSpPr>
              <p:spPr>
                <a:xfrm>
                  <a:off x="631859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5" name="Google Shape;4695;p32"/>
                <p:cNvSpPr/>
                <p:nvPr/>
              </p:nvSpPr>
              <p:spPr>
                <a:xfrm>
                  <a:off x="581990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6" name="Google Shape;4696;p32"/>
                <p:cNvSpPr/>
                <p:nvPr/>
              </p:nvSpPr>
              <p:spPr>
                <a:xfrm>
                  <a:off x="674054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7" name="Google Shape;4697;p32"/>
                <p:cNvSpPr/>
                <p:nvPr/>
              </p:nvSpPr>
              <p:spPr>
                <a:xfrm>
                  <a:off x="665117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8" name="Google Shape;4698;p32"/>
                <p:cNvSpPr/>
                <p:nvPr/>
              </p:nvSpPr>
              <p:spPr>
                <a:xfrm>
                  <a:off x="714987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9" name="Google Shape;4699;p32"/>
                <p:cNvSpPr/>
                <p:nvPr/>
              </p:nvSpPr>
              <p:spPr>
                <a:xfrm>
                  <a:off x="665117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0" name="Google Shape;4700;p32"/>
                <p:cNvSpPr/>
                <p:nvPr/>
              </p:nvSpPr>
              <p:spPr>
                <a:xfrm>
                  <a:off x="757181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1" name="Google Shape;4701;p32"/>
                <p:cNvSpPr/>
                <p:nvPr/>
              </p:nvSpPr>
              <p:spPr>
                <a:xfrm>
                  <a:off x="748245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2" name="Google Shape;4702;p32"/>
                <p:cNvSpPr/>
                <p:nvPr/>
              </p:nvSpPr>
              <p:spPr>
                <a:xfrm>
                  <a:off x="798114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32"/>
                <p:cNvSpPr/>
                <p:nvPr/>
              </p:nvSpPr>
              <p:spPr>
                <a:xfrm>
                  <a:off x="748245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32"/>
                <p:cNvSpPr/>
                <p:nvPr/>
              </p:nvSpPr>
              <p:spPr>
                <a:xfrm>
                  <a:off x="8403095"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32"/>
                <p:cNvSpPr/>
                <p:nvPr/>
              </p:nvSpPr>
              <p:spPr>
                <a:xfrm>
                  <a:off x="831372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6" name="Google Shape;4706;p32"/>
                <p:cNvSpPr/>
                <p:nvPr/>
              </p:nvSpPr>
              <p:spPr>
                <a:xfrm>
                  <a:off x="8812425"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7" name="Google Shape;4707;p32"/>
                <p:cNvSpPr/>
                <p:nvPr/>
              </p:nvSpPr>
              <p:spPr>
                <a:xfrm>
                  <a:off x="831372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08" name="Google Shape;4708;p32"/>
            <p:cNvGrpSpPr/>
            <p:nvPr/>
          </p:nvGrpSpPr>
          <p:grpSpPr>
            <a:xfrm>
              <a:off x="973" y="4814279"/>
              <a:ext cx="9144179" cy="305421"/>
              <a:chOff x="973" y="4814279"/>
              <a:chExt cx="9144179" cy="305421"/>
            </a:xfrm>
          </p:grpSpPr>
          <p:sp>
            <p:nvSpPr>
              <p:cNvPr id="4709" name="Google Shape;4709;p32"/>
              <p:cNvSpPr/>
              <p:nvPr/>
            </p:nvSpPr>
            <p:spPr>
              <a:xfrm>
                <a:off x="973"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32"/>
              <p:cNvSpPr/>
              <p:nvPr/>
            </p:nvSpPr>
            <p:spPr>
              <a:xfrm>
                <a:off x="703680"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32"/>
              <p:cNvSpPr/>
              <p:nvPr/>
            </p:nvSpPr>
            <p:spPr>
              <a:xfrm>
                <a:off x="107186"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32"/>
              <p:cNvSpPr/>
              <p:nvPr/>
            </p:nvSpPr>
            <p:spPr>
              <a:xfrm>
                <a:off x="703680"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3" name="Google Shape;4713;p32"/>
              <p:cNvSpPr/>
              <p:nvPr/>
            </p:nvSpPr>
            <p:spPr>
              <a:xfrm>
                <a:off x="973"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4" name="Google Shape;4714;p32"/>
              <p:cNvSpPr/>
              <p:nvPr/>
            </p:nvSpPr>
            <p:spPr>
              <a:xfrm>
                <a:off x="973"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32"/>
              <p:cNvSpPr/>
              <p:nvPr/>
            </p:nvSpPr>
            <p:spPr>
              <a:xfrm>
                <a:off x="384238"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32"/>
              <p:cNvSpPr/>
              <p:nvPr/>
            </p:nvSpPr>
            <p:spPr>
              <a:xfrm>
                <a:off x="573039"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32"/>
              <p:cNvSpPr/>
              <p:nvPr/>
            </p:nvSpPr>
            <p:spPr>
              <a:xfrm>
                <a:off x="42663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8" name="Google Shape;4718;p32"/>
              <p:cNvSpPr/>
              <p:nvPr/>
            </p:nvSpPr>
            <p:spPr>
              <a:xfrm>
                <a:off x="42663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9" name="Google Shape;4719;p32"/>
              <p:cNvSpPr/>
              <p:nvPr/>
            </p:nvSpPr>
            <p:spPr>
              <a:xfrm>
                <a:off x="14958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0" name="Google Shape;4720;p32"/>
              <p:cNvSpPr/>
              <p:nvPr/>
            </p:nvSpPr>
            <p:spPr>
              <a:xfrm>
                <a:off x="29589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32"/>
              <p:cNvSpPr/>
              <p:nvPr/>
            </p:nvSpPr>
            <p:spPr>
              <a:xfrm>
                <a:off x="18844"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32"/>
              <p:cNvSpPr/>
              <p:nvPr/>
            </p:nvSpPr>
            <p:spPr>
              <a:xfrm>
                <a:off x="14958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32"/>
              <p:cNvSpPr/>
              <p:nvPr/>
            </p:nvSpPr>
            <p:spPr>
              <a:xfrm>
                <a:off x="661334"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32"/>
              <p:cNvSpPr/>
              <p:nvPr/>
            </p:nvSpPr>
            <p:spPr>
              <a:xfrm>
                <a:off x="973"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5" name="Google Shape;4725;p32"/>
              <p:cNvSpPr/>
              <p:nvPr/>
            </p:nvSpPr>
            <p:spPr>
              <a:xfrm>
                <a:off x="366364"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6" name="Google Shape;4726;p32"/>
              <p:cNvSpPr/>
              <p:nvPr/>
            </p:nvSpPr>
            <p:spPr>
              <a:xfrm>
                <a:off x="643460"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32"/>
              <p:cNvSpPr/>
              <p:nvPr/>
            </p:nvSpPr>
            <p:spPr>
              <a:xfrm>
                <a:off x="89315"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32"/>
              <p:cNvSpPr/>
              <p:nvPr/>
            </p:nvSpPr>
            <p:spPr>
              <a:xfrm>
                <a:off x="83224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32"/>
              <p:cNvSpPr/>
              <p:nvPr/>
            </p:nvSpPr>
            <p:spPr>
              <a:xfrm>
                <a:off x="1534955"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0" name="Google Shape;4730;p32"/>
              <p:cNvSpPr/>
              <p:nvPr/>
            </p:nvSpPr>
            <p:spPr>
              <a:xfrm>
                <a:off x="938461"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1" name="Google Shape;4731;p32"/>
              <p:cNvSpPr/>
              <p:nvPr/>
            </p:nvSpPr>
            <p:spPr>
              <a:xfrm>
                <a:off x="1534955"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32"/>
              <p:cNvSpPr/>
              <p:nvPr/>
            </p:nvSpPr>
            <p:spPr>
              <a:xfrm>
                <a:off x="83224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32"/>
              <p:cNvSpPr/>
              <p:nvPr/>
            </p:nvSpPr>
            <p:spPr>
              <a:xfrm>
                <a:off x="83224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4" name="Google Shape;4734;p32"/>
              <p:cNvSpPr/>
              <p:nvPr/>
            </p:nvSpPr>
            <p:spPr>
              <a:xfrm>
                <a:off x="121551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5" name="Google Shape;4735;p32"/>
              <p:cNvSpPr/>
              <p:nvPr/>
            </p:nvSpPr>
            <p:spPr>
              <a:xfrm>
                <a:off x="140431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6" name="Google Shape;4736;p32"/>
              <p:cNvSpPr/>
              <p:nvPr/>
            </p:nvSpPr>
            <p:spPr>
              <a:xfrm>
                <a:off x="125790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32"/>
              <p:cNvSpPr/>
              <p:nvPr/>
            </p:nvSpPr>
            <p:spPr>
              <a:xfrm>
                <a:off x="125790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32"/>
              <p:cNvSpPr/>
              <p:nvPr/>
            </p:nvSpPr>
            <p:spPr>
              <a:xfrm>
                <a:off x="98085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32"/>
              <p:cNvSpPr/>
              <p:nvPr/>
            </p:nvSpPr>
            <p:spPr>
              <a:xfrm>
                <a:off x="112717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32"/>
              <p:cNvSpPr/>
              <p:nvPr/>
            </p:nvSpPr>
            <p:spPr>
              <a:xfrm>
                <a:off x="85012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32"/>
              <p:cNvSpPr/>
              <p:nvPr/>
            </p:nvSpPr>
            <p:spPr>
              <a:xfrm>
                <a:off x="98085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32"/>
              <p:cNvSpPr/>
              <p:nvPr/>
            </p:nvSpPr>
            <p:spPr>
              <a:xfrm>
                <a:off x="149261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32"/>
              <p:cNvSpPr/>
              <p:nvPr/>
            </p:nvSpPr>
            <p:spPr>
              <a:xfrm>
                <a:off x="83224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4" name="Google Shape;4744;p32"/>
              <p:cNvSpPr/>
              <p:nvPr/>
            </p:nvSpPr>
            <p:spPr>
              <a:xfrm>
                <a:off x="1197639"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5" name="Google Shape;4745;p32"/>
              <p:cNvSpPr/>
              <p:nvPr/>
            </p:nvSpPr>
            <p:spPr>
              <a:xfrm>
                <a:off x="1474735"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32"/>
              <p:cNvSpPr/>
              <p:nvPr/>
            </p:nvSpPr>
            <p:spPr>
              <a:xfrm>
                <a:off x="920590"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32"/>
              <p:cNvSpPr/>
              <p:nvPr/>
            </p:nvSpPr>
            <p:spPr>
              <a:xfrm>
                <a:off x="166352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32"/>
              <p:cNvSpPr/>
              <p:nvPr/>
            </p:nvSpPr>
            <p:spPr>
              <a:xfrm>
                <a:off x="236623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32"/>
              <p:cNvSpPr/>
              <p:nvPr/>
            </p:nvSpPr>
            <p:spPr>
              <a:xfrm>
                <a:off x="176973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0" name="Google Shape;4750;p32"/>
              <p:cNvSpPr/>
              <p:nvPr/>
            </p:nvSpPr>
            <p:spPr>
              <a:xfrm>
                <a:off x="236623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p32"/>
              <p:cNvSpPr/>
              <p:nvPr/>
            </p:nvSpPr>
            <p:spPr>
              <a:xfrm>
                <a:off x="166352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32"/>
              <p:cNvSpPr/>
              <p:nvPr/>
            </p:nvSpPr>
            <p:spPr>
              <a:xfrm>
                <a:off x="166352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3" name="Google Shape;4753;p32"/>
              <p:cNvSpPr/>
              <p:nvPr/>
            </p:nvSpPr>
            <p:spPr>
              <a:xfrm>
                <a:off x="204678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4" name="Google Shape;4754;p32"/>
              <p:cNvSpPr/>
              <p:nvPr/>
            </p:nvSpPr>
            <p:spPr>
              <a:xfrm>
                <a:off x="223559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32"/>
              <p:cNvSpPr/>
              <p:nvPr/>
            </p:nvSpPr>
            <p:spPr>
              <a:xfrm>
                <a:off x="208918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6" name="Google Shape;4756;p32"/>
              <p:cNvSpPr/>
              <p:nvPr/>
            </p:nvSpPr>
            <p:spPr>
              <a:xfrm>
                <a:off x="208918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32"/>
              <p:cNvSpPr/>
              <p:nvPr/>
            </p:nvSpPr>
            <p:spPr>
              <a:xfrm>
                <a:off x="181213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32"/>
              <p:cNvSpPr/>
              <p:nvPr/>
            </p:nvSpPr>
            <p:spPr>
              <a:xfrm>
                <a:off x="195844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9" name="Google Shape;4759;p32"/>
              <p:cNvSpPr/>
              <p:nvPr/>
            </p:nvSpPr>
            <p:spPr>
              <a:xfrm>
                <a:off x="168139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0" name="Google Shape;4760;p32"/>
              <p:cNvSpPr/>
              <p:nvPr/>
            </p:nvSpPr>
            <p:spPr>
              <a:xfrm>
                <a:off x="181213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1" name="Google Shape;4761;p32"/>
              <p:cNvSpPr/>
              <p:nvPr/>
            </p:nvSpPr>
            <p:spPr>
              <a:xfrm>
                <a:off x="232388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32"/>
              <p:cNvSpPr/>
              <p:nvPr/>
            </p:nvSpPr>
            <p:spPr>
              <a:xfrm>
                <a:off x="166352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3" name="Google Shape;4763;p32"/>
              <p:cNvSpPr/>
              <p:nvPr/>
            </p:nvSpPr>
            <p:spPr>
              <a:xfrm>
                <a:off x="202891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4" name="Google Shape;4764;p32"/>
              <p:cNvSpPr/>
              <p:nvPr/>
            </p:nvSpPr>
            <p:spPr>
              <a:xfrm>
                <a:off x="230601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32"/>
              <p:cNvSpPr/>
              <p:nvPr/>
            </p:nvSpPr>
            <p:spPr>
              <a:xfrm>
                <a:off x="175186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32"/>
              <p:cNvSpPr/>
              <p:nvPr/>
            </p:nvSpPr>
            <p:spPr>
              <a:xfrm>
                <a:off x="249479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7" name="Google Shape;4767;p32"/>
              <p:cNvSpPr/>
              <p:nvPr/>
            </p:nvSpPr>
            <p:spPr>
              <a:xfrm>
                <a:off x="319750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8" name="Google Shape;4768;p32"/>
              <p:cNvSpPr/>
              <p:nvPr/>
            </p:nvSpPr>
            <p:spPr>
              <a:xfrm>
                <a:off x="260101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32"/>
              <p:cNvSpPr/>
              <p:nvPr/>
            </p:nvSpPr>
            <p:spPr>
              <a:xfrm>
                <a:off x="319750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32"/>
              <p:cNvSpPr/>
              <p:nvPr/>
            </p:nvSpPr>
            <p:spPr>
              <a:xfrm>
                <a:off x="249479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32"/>
              <p:cNvSpPr/>
              <p:nvPr/>
            </p:nvSpPr>
            <p:spPr>
              <a:xfrm>
                <a:off x="249479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2" name="Google Shape;4772;p32"/>
              <p:cNvSpPr/>
              <p:nvPr/>
            </p:nvSpPr>
            <p:spPr>
              <a:xfrm>
                <a:off x="287806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3" name="Google Shape;4773;p32"/>
              <p:cNvSpPr/>
              <p:nvPr/>
            </p:nvSpPr>
            <p:spPr>
              <a:xfrm>
                <a:off x="306686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4" name="Google Shape;4774;p32"/>
              <p:cNvSpPr/>
              <p:nvPr/>
            </p:nvSpPr>
            <p:spPr>
              <a:xfrm>
                <a:off x="292045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32"/>
              <p:cNvSpPr/>
              <p:nvPr/>
            </p:nvSpPr>
            <p:spPr>
              <a:xfrm>
                <a:off x="292045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32"/>
              <p:cNvSpPr/>
              <p:nvPr/>
            </p:nvSpPr>
            <p:spPr>
              <a:xfrm>
                <a:off x="264340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32"/>
              <p:cNvSpPr/>
              <p:nvPr/>
            </p:nvSpPr>
            <p:spPr>
              <a:xfrm>
                <a:off x="278972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32"/>
              <p:cNvSpPr/>
              <p:nvPr/>
            </p:nvSpPr>
            <p:spPr>
              <a:xfrm>
                <a:off x="251267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32"/>
              <p:cNvSpPr/>
              <p:nvPr/>
            </p:nvSpPr>
            <p:spPr>
              <a:xfrm>
                <a:off x="264340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32"/>
              <p:cNvSpPr/>
              <p:nvPr/>
            </p:nvSpPr>
            <p:spPr>
              <a:xfrm>
                <a:off x="315516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32"/>
              <p:cNvSpPr/>
              <p:nvPr/>
            </p:nvSpPr>
            <p:spPr>
              <a:xfrm>
                <a:off x="249479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2" name="Google Shape;4782;p32"/>
              <p:cNvSpPr/>
              <p:nvPr/>
            </p:nvSpPr>
            <p:spPr>
              <a:xfrm>
                <a:off x="286019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3" name="Google Shape;4783;p32"/>
              <p:cNvSpPr/>
              <p:nvPr/>
            </p:nvSpPr>
            <p:spPr>
              <a:xfrm>
                <a:off x="313728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32"/>
              <p:cNvSpPr/>
              <p:nvPr/>
            </p:nvSpPr>
            <p:spPr>
              <a:xfrm>
                <a:off x="258314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32"/>
              <p:cNvSpPr/>
              <p:nvPr/>
            </p:nvSpPr>
            <p:spPr>
              <a:xfrm>
                <a:off x="332607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32"/>
              <p:cNvSpPr/>
              <p:nvPr/>
            </p:nvSpPr>
            <p:spPr>
              <a:xfrm>
                <a:off x="402878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7" name="Google Shape;4787;p32"/>
              <p:cNvSpPr/>
              <p:nvPr/>
            </p:nvSpPr>
            <p:spPr>
              <a:xfrm>
                <a:off x="343228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8" name="Google Shape;4788;p32"/>
              <p:cNvSpPr/>
              <p:nvPr/>
            </p:nvSpPr>
            <p:spPr>
              <a:xfrm>
                <a:off x="402878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32"/>
              <p:cNvSpPr/>
              <p:nvPr/>
            </p:nvSpPr>
            <p:spPr>
              <a:xfrm>
                <a:off x="332607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32"/>
              <p:cNvSpPr/>
              <p:nvPr/>
            </p:nvSpPr>
            <p:spPr>
              <a:xfrm>
                <a:off x="332607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32"/>
              <p:cNvSpPr/>
              <p:nvPr/>
            </p:nvSpPr>
            <p:spPr>
              <a:xfrm>
                <a:off x="370934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32"/>
              <p:cNvSpPr/>
              <p:nvPr/>
            </p:nvSpPr>
            <p:spPr>
              <a:xfrm>
                <a:off x="389814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32"/>
              <p:cNvSpPr/>
              <p:nvPr/>
            </p:nvSpPr>
            <p:spPr>
              <a:xfrm>
                <a:off x="375173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32"/>
              <p:cNvSpPr/>
              <p:nvPr/>
            </p:nvSpPr>
            <p:spPr>
              <a:xfrm>
                <a:off x="375173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32"/>
              <p:cNvSpPr/>
              <p:nvPr/>
            </p:nvSpPr>
            <p:spPr>
              <a:xfrm>
                <a:off x="347468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6" name="Google Shape;4796;p32"/>
              <p:cNvSpPr/>
              <p:nvPr/>
            </p:nvSpPr>
            <p:spPr>
              <a:xfrm>
                <a:off x="362099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7" name="Google Shape;4797;p32"/>
              <p:cNvSpPr/>
              <p:nvPr/>
            </p:nvSpPr>
            <p:spPr>
              <a:xfrm>
                <a:off x="334394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32"/>
              <p:cNvSpPr/>
              <p:nvPr/>
            </p:nvSpPr>
            <p:spPr>
              <a:xfrm>
                <a:off x="347468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32"/>
              <p:cNvSpPr/>
              <p:nvPr/>
            </p:nvSpPr>
            <p:spPr>
              <a:xfrm>
                <a:off x="398643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32"/>
              <p:cNvSpPr/>
              <p:nvPr/>
            </p:nvSpPr>
            <p:spPr>
              <a:xfrm>
                <a:off x="332607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32"/>
              <p:cNvSpPr/>
              <p:nvPr/>
            </p:nvSpPr>
            <p:spPr>
              <a:xfrm>
                <a:off x="369146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32"/>
              <p:cNvSpPr/>
              <p:nvPr/>
            </p:nvSpPr>
            <p:spPr>
              <a:xfrm>
                <a:off x="396856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3" name="Google Shape;4803;p32"/>
              <p:cNvSpPr/>
              <p:nvPr/>
            </p:nvSpPr>
            <p:spPr>
              <a:xfrm>
                <a:off x="341441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32"/>
              <p:cNvSpPr/>
              <p:nvPr/>
            </p:nvSpPr>
            <p:spPr>
              <a:xfrm>
                <a:off x="415735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32"/>
              <p:cNvSpPr/>
              <p:nvPr/>
            </p:nvSpPr>
            <p:spPr>
              <a:xfrm>
                <a:off x="486005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6" name="Google Shape;4806;p32"/>
              <p:cNvSpPr/>
              <p:nvPr/>
            </p:nvSpPr>
            <p:spPr>
              <a:xfrm>
                <a:off x="426356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7" name="Google Shape;4807;p32"/>
              <p:cNvSpPr/>
              <p:nvPr/>
            </p:nvSpPr>
            <p:spPr>
              <a:xfrm>
                <a:off x="486005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32"/>
              <p:cNvSpPr/>
              <p:nvPr/>
            </p:nvSpPr>
            <p:spPr>
              <a:xfrm>
                <a:off x="415735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9" name="Google Shape;4809;p32"/>
              <p:cNvSpPr/>
              <p:nvPr/>
            </p:nvSpPr>
            <p:spPr>
              <a:xfrm>
                <a:off x="415735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0" name="Google Shape;4810;p32"/>
              <p:cNvSpPr/>
              <p:nvPr/>
            </p:nvSpPr>
            <p:spPr>
              <a:xfrm>
                <a:off x="454061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1" name="Google Shape;4811;p32"/>
              <p:cNvSpPr/>
              <p:nvPr/>
            </p:nvSpPr>
            <p:spPr>
              <a:xfrm>
                <a:off x="472941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2" name="Google Shape;4812;p32"/>
              <p:cNvSpPr/>
              <p:nvPr/>
            </p:nvSpPr>
            <p:spPr>
              <a:xfrm>
                <a:off x="458300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3" name="Google Shape;4813;p32"/>
              <p:cNvSpPr/>
              <p:nvPr/>
            </p:nvSpPr>
            <p:spPr>
              <a:xfrm>
                <a:off x="458300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4" name="Google Shape;4814;p32"/>
              <p:cNvSpPr/>
              <p:nvPr/>
            </p:nvSpPr>
            <p:spPr>
              <a:xfrm>
                <a:off x="430595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5" name="Google Shape;4815;p32"/>
              <p:cNvSpPr/>
              <p:nvPr/>
            </p:nvSpPr>
            <p:spPr>
              <a:xfrm>
                <a:off x="445227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32"/>
              <p:cNvSpPr/>
              <p:nvPr/>
            </p:nvSpPr>
            <p:spPr>
              <a:xfrm>
                <a:off x="417522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32"/>
              <p:cNvSpPr/>
              <p:nvPr/>
            </p:nvSpPr>
            <p:spPr>
              <a:xfrm>
                <a:off x="430595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32"/>
              <p:cNvSpPr/>
              <p:nvPr/>
            </p:nvSpPr>
            <p:spPr>
              <a:xfrm>
                <a:off x="481771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32"/>
              <p:cNvSpPr/>
              <p:nvPr/>
            </p:nvSpPr>
            <p:spPr>
              <a:xfrm>
                <a:off x="415735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0" name="Google Shape;4820;p32"/>
              <p:cNvSpPr/>
              <p:nvPr/>
            </p:nvSpPr>
            <p:spPr>
              <a:xfrm>
                <a:off x="452274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1" name="Google Shape;4821;p32"/>
              <p:cNvSpPr/>
              <p:nvPr/>
            </p:nvSpPr>
            <p:spPr>
              <a:xfrm>
                <a:off x="479983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2" name="Google Shape;4822;p32"/>
              <p:cNvSpPr/>
              <p:nvPr/>
            </p:nvSpPr>
            <p:spPr>
              <a:xfrm>
                <a:off x="424569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32"/>
              <p:cNvSpPr/>
              <p:nvPr/>
            </p:nvSpPr>
            <p:spPr>
              <a:xfrm>
                <a:off x="498862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32"/>
              <p:cNvSpPr/>
              <p:nvPr/>
            </p:nvSpPr>
            <p:spPr>
              <a:xfrm>
                <a:off x="569133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32"/>
              <p:cNvSpPr/>
              <p:nvPr/>
            </p:nvSpPr>
            <p:spPr>
              <a:xfrm>
                <a:off x="509483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32"/>
              <p:cNvSpPr/>
              <p:nvPr/>
            </p:nvSpPr>
            <p:spPr>
              <a:xfrm>
                <a:off x="569133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7" name="Google Shape;4827;p32"/>
              <p:cNvSpPr/>
              <p:nvPr/>
            </p:nvSpPr>
            <p:spPr>
              <a:xfrm>
                <a:off x="498862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8" name="Google Shape;4828;p32"/>
              <p:cNvSpPr/>
              <p:nvPr/>
            </p:nvSpPr>
            <p:spPr>
              <a:xfrm>
                <a:off x="498862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9" name="Google Shape;4829;p32"/>
              <p:cNvSpPr/>
              <p:nvPr/>
            </p:nvSpPr>
            <p:spPr>
              <a:xfrm>
                <a:off x="537189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0" name="Google Shape;4830;p32"/>
              <p:cNvSpPr/>
              <p:nvPr/>
            </p:nvSpPr>
            <p:spPr>
              <a:xfrm>
                <a:off x="556069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1" name="Google Shape;4831;p32"/>
              <p:cNvSpPr/>
              <p:nvPr/>
            </p:nvSpPr>
            <p:spPr>
              <a:xfrm>
                <a:off x="541428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32"/>
              <p:cNvSpPr/>
              <p:nvPr/>
            </p:nvSpPr>
            <p:spPr>
              <a:xfrm>
                <a:off x="541428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32"/>
              <p:cNvSpPr/>
              <p:nvPr/>
            </p:nvSpPr>
            <p:spPr>
              <a:xfrm>
                <a:off x="513723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4" name="Google Shape;4834;p32"/>
              <p:cNvSpPr/>
              <p:nvPr/>
            </p:nvSpPr>
            <p:spPr>
              <a:xfrm>
                <a:off x="528354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5" name="Google Shape;4835;p32"/>
              <p:cNvSpPr/>
              <p:nvPr/>
            </p:nvSpPr>
            <p:spPr>
              <a:xfrm>
                <a:off x="500649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6" name="Google Shape;4836;p32"/>
              <p:cNvSpPr/>
              <p:nvPr/>
            </p:nvSpPr>
            <p:spPr>
              <a:xfrm>
                <a:off x="513723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32"/>
              <p:cNvSpPr/>
              <p:nvPr/>
            </p:nvSpPr>
            <p:spPr>
              <a:xfrm>
                <a:off x="564898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32"/>
              <p:cNvSpPr/>
              <p:nvPr/>
            </p:nvSpPr>
            <p:spPr>
              <a:xfrm>
                <a:off x="498862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9" name="Google Shape;4839;p32"/>
              <p:cNvSpPr/>
              <p:nvPr/>
            </p:nvSpPr>
            <p:spPr>
              <a:xfrm>
                <a:off x="535401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0" name="Google Shape;4840;p32"/>
              <p:cNvSpPr/>
              <p:nvPr/>
            </p:nvSpPr>
            <p:spPr>
              <a:xfrm>
                <a:off x="563111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32"/>
              <p:cNvSpPr/>
              <p:nvPr/>
            </p:nvSpPr>
            <p:spPr>
              <a:xfrm>
                <a:off x="507696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32"/>
              <p:cNvSpPr/>
              <p:nvPr/>
            </p:nvSpPr>
            <p:spPr>
              <a:xfrm>
                <a:off x="581990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32"/>
              <p:cNvSpPr/>
              <p:nvPr/>
            </p:nvSpPr>
            <p:spPr>
              <a:xfrm>
                <a:off x="652260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32"/>
              <p:cNvSpPr/>
              <p:nvPr/>
            </p:nvSpPr>
            <p:spPr>
              <a:xfrm>
                <a:off x="592611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5" name="Google Shape;4845;p32"/>
              <p:cNvSpPr/>
              <p:nvPr/>
            </p:nvSpPr>
            <p:spPr>
              <a:xfrm>
                <a:off x="652260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6" name="Google Shape;4846;p32"/>
              <p:cNvSpPr/>
              <p:nvPr/>
            </p:nvSpPr>
            <p:spPr>
              <a:xfrm>
                <a:off x="581990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7" name="Google Shape;4847;p32"/>
              <p:cNvSpPr/>
              <p:nvPr/>
            </p:nvSpPr>
            <p:spPr>
              <a:xfrm>
                <a:off x="581990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32"/>
              <p:cNvSpPr/>
              <p:nvPr/>
            </p:nvSpPr>
            <p:spPr>
              <a:xfrm>
                <a:off x="620316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32"/>
              <p:cNvSpPr/>
              <p:nvPr/>
            </p:nvSpPr>
            <p:spPr>
              <a:xfrm>
                <a:off x="639196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32"/>
              <p:cNvSpPr/>
              <p:nvPr/>
            </p:nvSpPr>
            <p:spPr>
              <a:xfrm>
                <a:off x="624555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32"/>
              <p:cNvSpPr/>
              <p:nvPr/>
            </p:nvSpPr>
            <p:spPr>
              <a:xfrm>
                <a:off x="624555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32"/>
              <p:cNvSpPr/>
              <p:nvPr/>
            </p:nvSpPr>
            <p:spPr>
              <a:xfrm>
                <a:off x="596850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3" name="Google Shape;4853;p32"/>
              <p:cNvSpPr/>
              <p:nvPr/>
            </p:nvSpPr>
            <p:spPr>
              <a:xfrm>
                <a:off x="611482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4" name="Google Shape;4854;p32"/>
              <p:cNvSpPr/>
              <p:nvPr/>
            </p:nvSpPr>
            <p:spPr>
              <a:xfrm>
                <a:off x="583777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32"/>
              <p:cNvSpPr/>
              <p:nvPr/>
            </p:nvSpPr>
            <p:spPr>
              <a:xfrm>
                <a:off x="596850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32"/>
              <p:cNvSpPr/>
              <p:nvPr/>
            </p:nvSpPr>
            <p:spPr>
              <a:xfrm>
                <a:off x="648026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7" name="Google Shape;4857;p32"/>
              <p:cNvSpPr/>
              <p:nvPr/>
            </p:nvSpPr>
            <p:spPr>
              <a:xfrm>
                <a:off x="581990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8" name="Google Shape;4858;p32"/>
              <p:cNvSpPr/>
              <p:nvPr/>
            </p:nvSpPr>
            <p:spPr>
              <a:xfrm>
                <a:off x="618529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32"/>
              <p:cNvSpPr/>
              <p:nvPr/>
            </p:nvSpPr>
            <p:spPr>
              <a:xfrm>
                <a:off x="646238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32"/>
              <p:cNvSpPr/>
              <p:nvPr/>
            </p:nvSpPr>
            <p:spPr>
              <a:xfrm>
                <a:off x="590824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1" name="Google Shape;4861;p32"/>
              <p:cNvSpPr/>
              <p:nvPr/>
            </p:nvSpPr>
            <p:spPr>
              <a:xfrm>
                <a:off x="665117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2" name="Google Shape;4862;p32"/>
              <p:cNvSpPr/>
              <p:nvPr/>
            </p:nvSpPr>
            <p:spPr>
              <a:xfrm>
                <a:off x="735388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32"/>
              <p:cNvSpPr/>
              <p:nvPr/>
            </p:nvSpPr>
            <p:spPr>
              <a:xfrm>
                <a:off x="675738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32"/>
              <p:cNvSpPr/>
              <p:nvPr/>
            </p:nvSpPr>
            <p:spPr>
              <a:xfrm>
                <a:off x="735388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5" name="Google Shape;4865;p32"/>
              <p:cNvSpPr/>
              <p:nvPr/>
            </p:nvSpPr>
            <p:spPr>
              <a:xfrm>
                <a:off x="665117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32"/>
              <p:cNvSpPr/>
              <p:nvPr/>
            </p:nvSpPr>
            <p:spPr>
              <a:xfrm>
                <a:off x="665117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7" name="Google Shape;4867;p32"/>
              <p:cNvSpPr/>
              <p:nvPr/>
            </p:nvSpPr>
            <p:spPr>
              <a:xfrm>
                <a:off x="703444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32"/>
              <p:cNvSpPr/>
              <p:nvPr/>
            </p:nvSpPr>
            <p:spPr>
              <a:xfrm>
                <a:off x="722324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32"/>
              <p:cNvSpPr/>
              <p:nvPr/>
            </p:nvSpPr>
            <p:spPr>
              <a:xfrm>
                <a:off x="707683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0" name="Google Shape;4870;p32"/>
              <p:cNvSpPr/>
              <p:nvPr/>
            </p:nvSpPr>
            <p:spPr>
              <a:xfrm>
                <a:off x="707683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1" name="Google Shape;4871;p32"/>
              <p:cNvSpPr/>
              <p:nvPr/>
            </p:nvSpPr>
            <p:spPr>
              <a:xfrm>
                <a:off x="679978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2" name="Google Shape;4872;p32"/>
              <p:cNvSpPr/>
              <p:nvPr/>
            </p:nvSpPr>
            <p:spPr>
              <a:xfrm>
                <a:off x="694609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3" name="Google Shape;4873;p32"/>
              <p:cNvSpPr/>
              <p:nvPr/>
            </p:nvSpPr>
            <p:spPr>
              <a:xfrm>
                <a:off x="666904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32"/>
              <p:cNvSpPr/>
              <p:nvPr/>
            </p:nvSpPr>
            <p:spPr>
              <a:xfrm>
                <a:off x="679978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32"/>
              <p:cNvSpPr/>
              <p:nvPr/>
            </p:nvSpPr>
            <p:spPr>
              <a:xfrm>
                <a:off x="731153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32"/>
              <p:cNvSpPr/>
              <p:nvPr/>
            </p:nvSpPr>
            <p:spPr>
              <a:xfrm>
                <a:off x="665117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7" name="Google Shape;4877;p32"/>
              <p:cNvSpPr/>
              <p:nvPr/>
            </p:nvSpPr>
            <p:spPr>
              <a:xfrm>
                <a:off x="701656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8" name="Google Shape;4878;p32"/>
              <p:cNvSpPr/>
              <p:nvPr/>
            </p:nvSpPr>
            <p:spPr>
              <a:xfrm>
                <a:off x="729366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9" name="Google Shape;4879;p32"/>
              <p:cNvSpPr/>
              <p:nvPr/>
            </p:nvSpPr>
            <p:spPr>
              <a:xfrm>
                <a:off x="673951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32"/>
              <p:cNvSpPr/>
              <p:nvPr/>
            </p:nvSpPr>
            <p:spPr>
              <a:xfrm>
                <a:off x="748245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1" name="Google Shape;4881;p32"/>
              <p:cNvSpPr/>
              <p:nvPr/>
            </p:nvSpPr>
            <p:spPr>
              <a:xfrm>
                <a:off x="8185158"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2" name="Google Shape;4882;p32"/>
              <p:cNvSpPr/>
              <p:nvPr/>
            </p:nvSpPr>
            <p:spPr>
              <a:xfrm>
                <a:off x="7588664"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32"/>
              <p:cNvSpPr/>
              <p:nvPr/>
            </p:nvSpPr>
            <p:spPr>
              <a:xfrm>
                <a:off x="8185158"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32"/>
              <p:cNvSpPr/>
              <p:nvPr/>
            </p:nvSpPr>
            <p:spPr>
              <a:xfrm>
                <a:off x="748245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5" name="Google Shape;4885;p32"/>
              <p:cNvSpPr/>
              <p:nvPr/>
            </p:nvSpPr>
            <p:spPr>
              <a:xfrm>
                <a:off x="748245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6" name="Google Shape;4886;p32"/>
              <p:cNvSpPr/>
              <p:nvPr/>
            </p:nvSpPr>
            <p:spPr>
              <a:xfrm>
                <a:off x="786571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32"/>
              <p:cNvSpPr/>
              <p:nvPr/>
            </p:nvSpPr>
            <p:spPr>
              <a:xfrm>
                <a:off x="805451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32"/>
              <p:cNvSpPr/>
              <p:nvPr/>
            </p:nvSpPr>
            <p:spPr>
              <a:xfrm>
                <a:off x="7908109"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32"/>
              <p:cNvSpPr/>
              <p:nvPr/>
            </p:nvSpPr>
            <p:spPr>
              <a:xfrm>
                <a:off x="7908109"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32"/>
              <p:cNvSpPr/>
              <p:nvPr/>
            </p:nvSpPr>
            <p:spPr>
              <a:xfrm>
                <a:off x="763105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32"/>
              <p:cNvSpPr/>
              <p:nvPr/>
            </p:nvSpPr>
            <p:spPr>
              <a:xfrm>
                <a:off x="777737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2" name="Google Shape;4892;p32"/>
              <p:cNvSpPr/>
              <p:nvPr/>
            </p:nvSpPr>
            <p:spPr>
              <a:xfrm>
                <a:off x="750032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3" name="Google Shape;4893;p32"/>
              <p:cNvSpPr/>
              <p:nvPr/>
            </p:nvSpPr>
            <p:spPr>
              <a:xfrm>
                <a:off x="763105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4" name="Google Shape;4894;p32"/>
              <p:cNvSpPr/>
              <p:nvPr/>
            </p:nvSpPr>
            <p:spPr>
              <a:xfrm>
                <a:off x="814281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32"/>
              <p:cNvSpPr/>
              <p:nvPr/>
            </p:nvSpPr>
            <p:spPr>
              <a:xfrm>
                <a:off x="748245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32"/>
              <p:cNvSpPr/>
              <p:nvPr/>
            </p:nvSpPr>
            <p:spPr>
              <a:xfrm>
                <a:off x="7847842"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7" name="Google Shape;4897;p32"/>
              <p:cNvSpPr/>
              <p:nvPr/>
            </p:nvSpPr>
            <p:spPr>
              <a:xfrm>
                <a:off x="8124938"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32"/>
              <p:cNvSpPr/>
              <p:nvPr/>
            </p:nvSpPr>
            <p:spPr>
              <a:xfrm>
                <a:off x="7570793"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32"/>
              <p:cNvSpPr/>
              <p:nvPr/>
            </p:nvSpPr>
            <p:spPr>
              <a:xfrm>
                <a:off x="831372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0" name="Google Shape;4900;p32"/>
              <p:cNvSpPr/>
              <p:nvPr/>
            </p:nvSpPr>
            <p:spPr>
              <a:xfrm>
                <a:off x="9016433"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32"/>
              <p:cNvSpPr/>
              <p:nvPr/>
            </p:nvSpPr>
            <p:spPr>
              <a:xfrm>
                <a:off x="8419939"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32"/>
              <p:cNvSpPr/>
              <p:nvPr/>
            </p:nvSpPr>
            <p:spPr>
              <a:xfrm>
                <a:off x="9016433"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32"/>
              <p:cNvSpPr/>
              <p:nvPr/>
            </p:nvSpPr>
            <p:spPr>
              <a:xfrm>
                <a:off x="831372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32"/>
              <p:cNvSpPr/>
              <p:nvPr/>
            </p:nvSpPr>
            <p:spPr>
              <a:xfrm>
                <a:off x="831372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32"/>
              <p:cNvSpPr/>
              <p:nvPr/>
            </p:nvSpPr>
            <p:spPr>
              <a:xfrm>
                <a:off x="869699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6" name="Google Shape;4906;p32"/>
              <p:cNvSpPr/>
              <p:nvPr/>
            </p:nvSpPr>
            <p:spPr>
              <a:xfrm>
                <a:off x="888579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7" name="Google Shape;4907;p32"/>
              <p:cNvSpPr/>
              <p:nvPr/>
            </p:nvSpPr>
            <p:spPr>
              <a:xfrm>
                <a:off x="8739384"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8" name="Google Shape;4908;p32"/>
              <p:cNvSpPr/>
              <p:nvPr/>
            </p:nvSpPr>
            <p:spPr>
              <a:xfrm>
                <a:off x="8739384"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9" name="Google Shape;4909;p32"/>
              <p:cNvSpPr/>
              <p:nvPr/>
            </p:nvSpPr>
            <p:spPr>
              <a:xfrm>
                <a:off x="8462335"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0" name="Google Shape;4910;p32"/>
              <p:cNvSpPr/>
              <p:nvPr/>
            </p:nvSpPr>
            <p:spPr>
              <a:xfrm>
                <a:off x="8608650"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1" name="Google Shape;4911;p32"/>
              <p:cNvSpPr/>
              <p:nvPr/>
            </p:nvSpPr>
            <p:spPr>
              <a:xfrm>
                <a:off x="833159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2" name="Google Shape;4912;p32"/>
              <p:cNvSpPr/>
              <p:nvPr/>
            </p:nvSpPr>
            <p:spPr>
              <a:xfrm>
                <a:off x="8462335"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32"/>
              <p:cNvSpPr/>
              <p:nvPr/>
            </p:nvSpPr>
            <p:spPr>
              <a:xfrm>
                <a:off x="897408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32"/>
              <p:cNvSpPr/>
              <p:nvPr/>
            </p:nvSpPr>
            <p:spPr>
              <a:xfrm>
                <a:off x="831372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5" name="Google Shape;4915;p32"/>
              <p:cNvSpPr/>
              <p:nvPr/>
            </p:nvSpPr>
            <p:spPr>
              <a:xfrm>
                <a:off x="8679117"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6" name="Google Shape;4916;p32"/>
              <p:cNvSpPr/>
              <p:nvPr/>
            </p:nvSpPr>
            <p:spPr>
              <a:xfrm>
                <a:off x="8956213"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7" name="Google Shape;4917;p32"/>
              <p:cNvSpPr/>
              <p:nvPr/>
            </p:nvSpPr>
            <p:spPr>
              <a:xfrm>
                <a:off x="8402068"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4918" name="Shape 4918"/>
        <p:cNvGrpSpPr/>
        <p:nvPr/>
      </p:nvGrpSpPr>
      <p:grpSpPr>
        <a:xfrm>
          <a:off x="0" y="0"/>
          <a:ext cx="0" cy="0"/>
          <a:chOff x="0" y="0"/>
          <a:chExt cx="0" cy="0"/>
        </a:xfrm>
      </p:grpSpPr>
      <p:sp>
        <p:nvSpPr>
          <p:cNvPr id="4919" name="Google Shape;4919;p33"/>
          <p:cNvSpPr/>
          <p:nvPr/>
        </p:nvSpPr>
        <p:spPr>
          <a:xfrm>
            <a:off x="1375" y="2688175"/>
            <a:ext cx="9144000" cy="1794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20" name="Google Shape;4920;p33"/>
          <p:cNvGrpSpPr/>
          <p:nvPr/>
        </p:nvGrpSpPr>
        <p:grpSpPr>
          <a:xfrm>
            <a:off x="-1264" y="4434079"/>
            <a:ext cx="9146417" cy="685621"/>
            <a:chOff x="-1264" y="4434079"/>
            <a:chExt cx="9146417" cy="685621"/>
          </a:xfrm>
        </p:grpSpPr>
        <p:grpSp>
          <p:nvGrpSpPr>
            <p:cNvPr id="4921" name="Google Shape;4921;p33"/>
            <p:cNvGrpSpPr/>
            <p:nvPr/>
          </p:nvGrpSpPr>
          <p:grpSpPr>
            <a:xfrm>
              <a:off x="-1264" y="4434079"/>
              <a:ext cx="9144179" cy="373358"/>
              <a:chOff x="-1264" y="4413917"/>
              <a:chExt cx="9144179" cy="373358"/>
            </a:xfrm>
          </p:grpSpPr>
          <p:sp>
            <p:nvSpPr>
              <p:cNvPr id="4922" name="Google Shape;4922;p33"/>
              <p:cNvSpPr/>
              <p:nvPr/>
            </p:nvSpPr>
            <p:spPr>
              <a:xfrm>
                <a:off x="-1175" y="4756675"/>
                <a:ext cx="9144000" cy="3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23" name="Google Shape;4923;p33"/>
              <p:cNvGrpSpPr/>
              <p:nvPr/>
            </p:nvGrpSpPr>
            <p:grpSpPr>
              <a:xfrm flipH="1" rot="10800000">
                <a:off x="-1264" y="4413917"/>
                <a:ext cx="9144179" cy="342755"/>
                <a:chOff x="973" y="4471542"/>
                <a:chExt cx="9144179" cy="342755"/>
              </a:xfrm>
            </p:grpSpPr>
            <p:sp>
              <p:nvSpPr>
                <p:cNvPr id="4924" name="Google Shape;4924;p33"/>
                <p:cNvSpPr/>
                <p:nvPr/>
              </p:nvSpPr>
              <p:spPr>
                <a:xfrm>
                  <a:off x="9034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33"/>
                <p:cNvSpPr/>
                <p:nvPr/>
              </p:nvSpPr>
              <p:spPr>
                <a:xfrm>
                  <a:off x="973"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6" name="Google Shape;4926;p33"/>
                <p:cNvSpPr/>
                <p:nvPr/>
              </p:nvSpPr>
              <p:spPr>
                <a:xfrm>
                  <a:off x="49967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7" name="Google Shape;4927;p33"/>
                <p:cNvSpPr/>
                <p:nvPr/>
              </p:nvSpPr>
              <p:spPr>
                <a:xfrm>
                  <a:off x="973"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33"/>
                <p:cNvSpPr/>
                <p:nvPr/>
              </p:nvSpPr>
              <p:spPr>
                <a:xfrm>
                  <a:off x="92161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33"/>
                <p:cNvSpPr/>
                <p:nvPr/>
              </p:nvSpPr>
              <p:spPr>
                <a:xfrm>
                  <a:off x="83224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0" name="Google Shape;4930;p33"/>
                <p:cNvSpPr/>
                <p:nvPr/>
              </p:nvSpPr>
              <p:spPr>
                <a:xfrm>
                  <a:off x="133094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1" name="Google Shape;4931;p33"/>
                <p:cNvSpPr/>
                <p:nvPr/>
              </p:nvSpPr>
              <p:spPr>
                <a:xfrm>
                  <a:off x="83224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2" name="Google Shape;4932;p33"/>
                <p:cNvSpPr/>
                <p:nvPr/>
              </p:nvSpPr>
              <p:spPr>
                <a:xfrm>
                  <a:off x="175289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3" name="Google Shape;4933;p33"/>
                <p:cNvSpPr/>
                <p:nvPr/>
              </p:nvSpPr>
              <p:spPr>
                <a:xfrm>
                  <a:off x="166352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33"/>
                <p:cNvSpPr/>
                <p:nvPr/>
              </p:nvSpPr>
              <p:spPr>
                <a:xfrm>
                  <a:off x="216222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33"/>
                <p:cNvSpPr/>
                <p:nvPr/>
              </p:nvSpPr>
              <p:spPr>
                <a:xfrm>
                  <a:off x="166352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33"/>
                <p:cNvSpPr/>
                <p:nvPr/>
              </p:nvSpPr>
              <p:spPr>
                <a:xfrm>
                  <a:off x="258416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33"/>
                <p:cNvSpPr/>
                <p:nvPr/>
              </p:nvSpPr>
              <p:spPr>
                <a:xfrm>
                  <a:off x="249479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33"/>
                <p:cNvSpPr/>
                <p:nvPr/>
              </p:nvSpPr>
              <p:spPr>
                <a:xfrm>
                  <a:off x="299349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9" name="Google Shape;4939;p33"/>
                <p:cNvSpPr/>
                <p:nvPr/>
              </p:nvSpPr>
              <p:spPr>
                <a:xfrm>
                  <a:off x="249479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0" name="Google Shape;4940;p33"/>
                <p:cNvSpPr/>
                <p:nvPr/>
              </p:nvSpPr>
              <p:spPr>
                <a:xfrm>
                  <a:off x="341544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33"/>
                <p:cNvSpPr/>
                <p:nvPr/>
              </p:nvSpPr>
              <p:spPr>
                <a:xfrm>
                  <a:off x="332607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33"/>
                <p:cNvSpPr/>
                <p:nvPr/>
              </p:nvSpPr>
              <p:spPr>
                <a:xfrm>
                  <a:off x="382477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33"/>
                <p:cNvSpPr/>
                <p:nvPr/>
              </p:nvSpPr>
              <p:spPr>
                <a:xfrm>
                  <a:off x="332607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4" name="Google Shape;4944;p33"/>
                <p:cNvSpPr/>
                <p:nvPr/>
              </p:nvSpPr>
              <p:spPr>
                <a:xfrm>
                  <a:off x="424671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5" name="Google Shape;4945;p33"/>
                <p:cNvSpPr/>
                <p:nvPr/>
              </p:nvSpPr>
              <p:spPr>
                <a:xfrm>
                  <a:off x="415735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6" name="Google Shape;4946;p33"/>
                <p:cNvSpPr/>
                <p:nvPr/>
              </p:nvSpPr>
              <p:spPr>
                <a:xfrm>
                  <a:off x="465604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33"/>
                <p:cNvSpPr/>
                <p:nvPr/>
              </p:nvSpPr>
              <p:spPr>
                <a:xfrm>
                  <a:off x="415735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33"/>
                <p:cNvSpPr/>
                <p:nvPr/>
              </p:nvSpPr>
              <p:spPr>
                <a:xfrm>
                  <a:off x="507799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33"/>
                <p:cNvSpPr/>
                <p:nvPr/>
              </p:nvSpPr>
              <p:spPr>
                <a:xfrm>
                  <a:off x="498862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33"/>
                <p:cNvSpPr/>
                <p:nvPr/>
              </p:nvSpPr>
              <p:spPr>
                <a:xfrm>
                  <a:off x="548732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33"/>
                <p:cNvSpPr/>
                <p:nvPr/>
              </p:nvSpPr>
              <p:spPr>
                <a:xfrm>
                  <a:off x="498862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33"/>
                <p:cNvSpPr/>
                <p:nvPr/>
              </p:nvSpPr>
              <p:spPr>
                <a:xfrm>
                  <a:off x="590926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33"/>
                <p:cNvSpPr/>
                <p:nvPr/>
              </p:nvSpPr>
              <p:spPr>
                <a:xfrm>
                  <a:off x="581990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4" name="Google Shape;4954;p33"/>
                <p:cNvSpPr/>
                <p:nvPr/>
              </p:nvSpPr>
              <p:spPr>
                <a:xfrm>
                  <a:off x="631859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33"/>
                <p:cNvSpPr/>
                <p:nvPr/>
              </p:nvSpPr>
              <p:spPr>
                <a:xfrm>
                  <a:off x="581990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33"/>
                <p:cNvSpPr/>
                <p:nvPr/>
              </p:nvSpPr>
              <p:spPr>
                <a:xfrm>
                  <a:off x="674054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7" name="Google Shape;4957;p33"/>
                <p:cNvSpPr/>
                <p:nvPr/>
              </p:nvSpPr>
              <p:spPr>
                <a:xfrm>
                  <a:off x="665117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8" name="Google Shape;4958;p33"/>
                <p:cNvSpPr/>
                <p:nvPr/>
              </p:nvSpPr>
              <p:spPr>
                <a:xfrm>
                  <a:off x="714987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9" name="Google Shape;4959;p33"/>
                <p:cNvSpPr/>
                <p:nvPr/>
              </p:nvSpPr>
              <p:spPr>
                <a:xfrm>
                  <a:off x="665117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0" name="Google Shape;4960;p33"/>
                <p:cNvSpPr/>
                <p:nvPr/>
              </p:nvSpPr>
              <p:spPr>
                <a:xfrm>
                  <a:off x="757181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33"/>
                <p:cNvSpPr/>
                <p:nvPr/>
              </p:nvSpPr>
              <p:spPr>
                <a:xfrm>
                  <a:off x="748245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33"/>
                <p:cNvSpPr/>
                <p:nvPr/>
              </p:nvSpPr>
              <p:spPr>
                <a:xfrm>
                  <a:off x="798114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33"/>
                <p:cNvSpPr/>
                <p:nvPr/>
              </p:nvSpPr>
              <p:spPr>
                <a:xfrm>
                  <a:off x="748245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33"/>
                <p:cNvSpPr/>
                <p:nvPr/>
              </p:nvSpPr>
              <p:spPr>
                <a:xfrm>
                  <a:off x="8403095"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33"/>
                <p:cNvSpPr/>
                <p:nvPr/>
              </p:nvSpPr>
              <p:spPr>
                <a:xfrm>
                  <a:off x="831372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6" name="Google Shape;4966;p33"/>
                <p:cNvSpPr/>
                <p:nvPr/>
              </p:nvSpPr>
              <p:spPr>
                <a:xfrm>
                  <a:off x="8812425"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7" name="Google Shape;4967;p33"/>
                <p:cNvSpPr/>
                <p:nvPr/>
              </p:nvSpPr>
              <p:spPr>
                <a:xfrm>
                  <a:off x="831372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968" name="Google Shape;4968;p33"/>
            <p:cNvGrpSpPr/>
            <p:nvPr/>
          </p:nvGrpSpPr>
          <p:grpSpPr>
            <a:xfrm>
              <a:off x="973" y="4814279"/>
              <a:ext cx="9144179" cy="305421"/>
              <a:chOff x="973" y="4814279"/>
              <a:chExt cx="9144179" cy="305421"/>
            </a:xfrm>
          </p:grpSpPr>
          <p:sp>
            <p:nvSpPr>
              <p:cNvPr id="4969" name="Google Shape;4969;p33"/>
              <p:cNvSpPr/>
              <p:nvPr/>
            </p:nvSpPr>
            <p:spPr>
              <a:xfrm>
                <a:off x="973"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33"/>
              <p:cNvSpPr/>
              <p:nvPr/>
            </p:nvSpPr>
            <p:spPr>
              <a:xfrm>
                <a:off x="703680"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33"/>
              <p:cNvSpPr/>
              <p:nvPr/>
            </p:nvSpPr>
            <p:spPr>
              <a:xfrm>
                <a:off x="107186"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33"/>
              <p:cNvSpPr/>
              <p:nvPr/>
            </p:nvSpPr>
            <p:spPr>
              <a:xfrm>
                <a:off x="703680"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33"/>
              <p:cNvSpPr/>
              <p:nvPr/>
            </p:nvSpPr>
            <p:spPr>
              <a:xfrm>
                <a:off x="973"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4" name="Google Shape;4974;p33"/>
              <p:cNvSpPr/>
              <p:nvPr/>
            </p:nvSpPr>
            <p:spPr>
              <a:xfrm>
                <a:off x="973"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5" name="Google Shape;4975;p33"/>
              <p:cNvSpPr/>
              <p:nvPr/>
            </p:nvSpPr>
            <p:spPr>
              <a:xfrm>
                <a:off x="384238"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33"/>
              <p:cNvSpPr/>
              <p:nvPr/>
            </p:nvSpPr>
            <p:spPr>
              <a:xfrm>
                <a:off x="573039"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33"/>
              <p:cNvSpPr/>
              <p:nvPr/>
            </p:nvSpPr>
            <p:spPr>
              <a:xfrm>
                <a:off x="42663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33"/>
              <p:cNvSpPr/>
              <p:nvPr/>
            </p:nvSpPr>
            <p:spPr>
              <a:xfrm>
                <a:off x="42663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9" name="Google Shape;4979;p33"/>
              <p:cNvSpPr/>
              <p:nvPr/>
            </p:nvSpPr>
            <p:spPr>
              <a:xfrm>
                <a:off x="14958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0" name="Google Shape;4980;p33"/>
              <p:cNvSpPr/>
              <p:nvPr/>
            </p:nvSpPr>
            <p:spPr>
              <a:xfrm>
                <a:off x="29589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33"/>
              <p:cNvSpPr/>
              <p:nvPr/>
            </p:nvSpPr>
            <p:spPr>
              <a:xfrm>
                <a:off x="18844"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33"/>
              <p:cNvSpPr/>
              <p:nvPr/>
            </p:nvSpPr>
            <p:spPr>
              <a:xfrm>
                <a:off x="14958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33"/>
              <p:cNvSpPr/>
              <p:nvPr/>
            </p:nvSpPr>
            <p:spPr>
              <a:xfrm>
                <a:off x="661334"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4" name="Google Shape;4984;p33"/>
              <p:cNvSpPr/>
              <p:nvPr/>
            </p:nvSpPr>
            <p:spPr>
              <a:xfrm>
                <a:off x="973"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5" name="Google Shape;4985;p33"/>
              <p:cNvSpPr/>
              <p:nvPr/>
            </p:nvSpPr>
            <p:spPr>
              <a:xfrm>
                <a:off x="366364"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6" name="Google Shape;4986;p33"/>
              <p:cNvSpPr/>
              <p:nvPr/>
            </p:nvSpPr>
            <p:spPr>
              <a:xfrm>
                <a:off x="643460"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7" name="Google Shape;4987;p33"/>
              <p:cNvSpPr/>
              <p:nvPr/>
            </p:nvSpPr>
            <p:spPr>
              <a:xfrm>
                <a:off x="89315"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33"/>
              <p:cNvSpPr/>
              <p:nvPr/>
            </p:nvSpPr>
            <p:spPr>
              <a:xfrm>
                <a:off x="83224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33"/>
              <p:cNvSpPr/>
              <p:nvPr/>
            </p:nvSpPr>
            <p:spPr>
              <a:xfrm>
                <a:off x="1534955"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0" name="Google Shape;4990;p33"/>
              <p:cNvSpPr/>
              <p:nvPr/>
            </p:nvSpPr>
            <p:spPr>
              <a:xfrm>
                <a:off x="938461"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1" name="Google Shape;4991;p33"/>
              <p:cNvSpPr/>
              <p:nvPr/>
            </p:nvSpPr>
            <p:spPr>
              <a:xfrm>
                <a:off x="1534955"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33"/>
              <p:cNvSpPr/>
              <p:nvPr/>
            </p:nvSpPr>
            <p:spPr>
              <a:xfrm>
                <a:off x="83224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33"/>
              <p:cNvSpPr/>
              <p:nvPr/>
            </p:nvSpPr>
            <p:spPr>
              <a:xfrm>
                <a:off x="83224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33"/>
              <p:cNvSpPr/>
              <p:nvPr/>
            </p:nvSpPr>
            <p:spPr>
              <a:xfrm>
                <a:off x="121551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33"/>
              <p:cNvSpPr/>
              <p:nvPr/>
            </p:nvSpPr>
            <p:spPr>
              <a:xfrm>
                <a:off x="140431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6" name="Google Shape;4996;p33"/>
              <p:cNvSpPr/>
              <p:nvPr/>
            </p:nvSpPr>
            <p:spPr>
              <a:xfrm>
                <a:off x="125790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7" name="Google Shape;4997;p33"/>
              <p:cNvSpPr/>
              <p:nvPr/>
            </p:nvSpPr>
            <p:spPr>
              <a:xfrm>
                <a:off x="125790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8" name="Google Shape;4998;p33"/>
              <p:cNvSpPr/>
              <p:nvPr/>
            </p:nvSpPr>
            <p:spPr>
              <a:xfrm>
                <a:off x="98085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9" name="Google Shape;4999;p33"/>
              <p:cNvSpPr/>
              <p:nvPr/>
            </p:nvSpPr>
            <p:spPr>
              <a:xfrm>
                <a:off x="112717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0" name="Google Shape;5000;p33"/>
              <p:cNvSpPr/>
              <p:nvPr/>
            </p:nvSpPr>
            <p:spPr>
              <a:xfrm>
                <a:off x="85012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1" name="Google Shape;5001;p33"/>
              <p:cNvSpPr/>
              <p:nvPr/>
            </p:nvSpPr>
            <p:spPr>
              <a:xfrm>
                <a:off x="98085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2" name="Google Shape;5002;p33"/>
              <p:cNvSpPr/>
              <p:nvPr/>
            </p:nvSpPr>
            <p:spPr>
              <a:xfrm>
                <a:off x="149261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3" name="Google Shape;5003;p33"/>
              <p:cNvSpPr/>
              <p:nvPr/>
            </p:nvSpPr>
            <p:spPr>
              <a:xfrm>
                <a:off x="83224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4" name="Google Shape;5004;p33"/>
              <p:cNvSpPr/>
              <p:nvPr/>
            </p:nvSpPr>
            <p:spPr>
              <a:xfrm>
                <a:off x="1197639"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5" name="Google Shape;5005;p33"/>
              <p:cNvSpPr/>
              <p:nvPr/>
            </p:nvSpPr>
            <p:spPr>
              <a:xfrm>
                <a:off x="1474735"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6" name="Google Shape;5006;p33"/>
              <p:cNvSpPr/>
              <p:nvPr/>
            </p:nvSpPr>
            <p:spPr>
              <a:xfrm>
                <a:off x="920590"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33"/>
              <p:cNvSpPr/>
              <p:nvPr/>
            </p:nvSpPr>
            <p:spPr>
              <a:xfrm>
                <a:off x="166352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8" name="Google Shape;5008;p33"/>
              <p:cNvSpPr/>
              <p:nvPr/>
            </p:nvSpPr>
            <p:spPr>
              <a:xfrm>
                <a:off x="236623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9" name="Google Shape;5009;p33"/>
              <p:cNvSpPr/>
              <p:nvPr/>
            </p:nvSpPr>
            <p:spPr>
              <a:xfrm>
                <a:off x="176973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0" name="Google Shape;5010;p33"/>
              <p:cNvSpPr/>
              <p:nvPr/>
            </p:nvSpPr>
            <p:spPr>
              <a:xfrm>
                <a:off x="236623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1" name="Google Shape;5011;p33"/>
              <p:cNvSpPr/>
              <p:nvPr/>
            </p:nvSpPr>
            <p:spPr>
              <a:xfrm>
                <a:off x="166352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2" name="Google Shape;5012;p33"/>
              <p:cNvSpPr/>
              <p:nvPr/>
            </p:nvSpPr>
            <p:spPr>
              <a:xfrm>
                <a:off x="166352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3" name="Google Shape;5013;p33"/>
              <p:cNvSpPr/>
              <p:nvPr/>
            </p:nvSpPr>
            <p:spPr>
              <a:xfrm>
                <a:off x="204678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4" name="Google Shape;5014;p33"/>
              <p:cNvSpPr/>
              <p:nvPr/>
            </p:nvSpPr>
            <p:spPr>
              <a:xfrm>
                <a:off x="223559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5" name="Google Shape;5015;p33"/>
              <p:cNvSpPr/>
              <p:nvPr/>
            </p:nvSpPr>
            <p:spPr>
              <a:xfrm>
                <a:off x="208918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6" name="Google Shape;5016;p33"/>
              <p:cNvSpPr/>
              <p:nvPr/>
            </p:nvSpPr>
            <p:spPr>
              <a:xfrm>
                <a:off x="208918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7" name="Google Shape;5017;p33"/>
              <p:cNvSpPr/>
              <p:nvPr/>
            </p:nvSpPr>
            <p:spPr>
              <a:xfrm>
                <a:off x="181213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8" name="Google Shape;5018;p33"/>
              <p:cNvSpPr/>
              <p:nvPr/>
            </p:nvSpPr>
            <p:spPr>
              <a:xfrm>
                <a:off x="195844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9" name="Google Shape;5019;p33"/>
              <p:cNvSpPr/>
              <p:nvPr/>
            </p:nvSpPr>
            <p:spPr>
              <a:xfrm>
                <a:off x="168139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0" name="Google Shape;5020;p33"/>
              <p:cNvSpPr/>
              <p:nvPr/>
            </p:nvSpPr>
            <p:spPr>
              <a:xfrm>
                <a:off x="181213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33"/>
              <p:cNvSpPr/>
              <p:nvPr/>
            </p:nvSpPr>
            <p:spPr>
              <a:xfrm>
                <a:off x="232388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2" name="Google Shape;5022;p33"/>
              <p:cNvSpPr/>
              <p:nvPr/>
            </p:nvSpPr>
            <p:spPr>
              <a:xfrm>
                <a:off x="166352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3" name="Google Shape;5023;p33"/>
              <p:cNvSpPr/>
              <p:nvPr/>
            </p:nvSpPr>
            <p:spPr>
              <a:xfrm>
                <a:off x="202891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4" name="Google Shape;5024;p33"/>
              <p:cNvSpPr/>
              <p:nvPr/>
            </p:nvSpPr>
            <p:spPr>
              <a:xfrm>
                <a:off x="230601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5" name="Google Shape;5025;p33"/>
              <p:cNvSpPr/>
              <p:nvPr/>
            </p:nvSpPr>
            <p:spPr>
              <a:xfrm>
                <a:off x="175186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6" name="Google Shape;5026;p33"/>
              <p:cNvSpPr/>
              <p:nvPr/>
            </p:nvSpPr>
            <p:spPr>
              <a:xfrm>
                <a:off x="249479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7" name="Google Shape;5027;p33"/>
              <p:cNvSpPr/>
              <p:nvPr/>
            </p:nvSpPr>
            <p:spPr>
              <a:xfrm>
                <a:off x="319750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8" name="Google Shape;5028;p33"/>
              <p:cNvSpPr/>
              <p:nvPr/>
            </p:nvSpPr>
            <p:spPr>
              <a:xfrm>
                <a:off x="260101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9" name="Google Shape;5029;p33"/>
              <p:cNvSpPr/>
              <p:nvPr/>
            </p:nvSpPr>
            <p:spPr>
              <a:xfrm>
                <a:off x="319750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33"/>
              <p:cNvSpPr/>
              <p:nvPr/>
            </p:nvSpPr>
            <p:spPr>
              <a:xfrm>
                <a:off x="249479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1" name="Google Shape;5031;p33"/>
              <p:cNvSpPr/>
              <p:nvPr/>
            </p:nvSpPr>
            <p:spPr>
              <a:xfrm>
                <a:off x="249479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2" name="Google Shape;5032;p33"/>
              <p:cNvSpPr/>
              <p:nvPr/>
            </p:nvSpPr>
            <p:spPr>
              <a:xfrm>
                <a:off x="287806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33"/>
              <p:cNvSpPr/>
              <p:nvPr/>
            </p:nvSpPr>
            <p:spPr>
              <a:xfrm>
                <a:off x="306686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4" name="Google Shape;5034;p33"/>
              <p:cNvSpPr/>
              <p:nvPr/>
            </p:nvSpPr>
            <p:spPr>
              <a:xfrm>
                <a:off x="292045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5" name="Google Shape;5035;p33"/>
              <p:cNvSpPr/>
              <p:nvPr/>
            </p:nvSpPr>
            <p:spPr>
              <a:xfrm>
                <a:off x="292045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6" name="Google Shape;5036;p33"/>
              <p:cNvSpPr/>
              <p:nvPr/>
            </p:nvSpPr>
            <p:spPr>
              <a:xfrm>
                <a:off x="264340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33"/>
              <p:cNvSpPr/>
              <p:nvPr/>
            </p:nvSpPr>
            <p:spPr>
              <a:xfrm>
                <a:off x="278972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8" name="Google Shape;5038;p33"/>
              <p:cNvSpPr/>
              <p:nvPr/>
            </p:nvSpPr>
            <p:spPr>
              <a:xfrm>
                <a:off x="251267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9" name="Google Shape;5039;p33"/>
              <p:cNvSpPr/>
              <p:nvPr/>
            </p:nvSpPr>
            <p:spPr>
              <a:xfrm>
                <a:off x="264340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33"/>
              <p:cNvSpPr/>
              <p:nvPr/>
            </p:nvSpPr>
            <p:spPr>
              <a:xfrm>
                <a:off x="315516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33"/>
              <p:cNvSpPr/>
              <p:nvPr/>
            </p:nvSpPr>
            <p:spPr>
              <a:xfrm>
                <a:off x="249479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33"/>
              <p:cNvSpPr/>
              <p:nvPr/>
            </p:nvSpPr>
            <p:spPr>
              <a:xfrm>
                <a:off x="286019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33"/>
              <p:cNvSpPr/>
              <p:nvPr/>
            </p:nvSpPr>
            <p:spPr>
              <a:xfrm>
                <a:off x="313728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4" name="Google Shape;5044;p33"/>
              <p:cNvSpPr/>
              <p:nvPr/>
            </p:nvSpPr>
            <p:spPr>
              <a:xfrm>
                <a:off x="258314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5" name="Google Shape;5045;p33"/>
              <p:cNvSpPr/>
              <p:nvPr/>
            </p:nvSpPr>
            <p:spPr>
              <a:xfrm>
                <a:off x="332607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6" name="Google Shape;5046;p33"/>
              <p:cNvSpPr/>
              <p:nvPr/>
            </p:nvSpPr>
            <p:spPr>
              <a:xfrm>
                <a:off x="402878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7" name="Google Shape;5047;p33"/>
              <p:cNvSpPr/>
              <p:nvPr/>
            </p:nvSpPr>
            <p:spPr>
              <a:xfrm>
                <a:off x="343228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8" name="Google Shape;5048;p33"/>
              <p:cNvSpPr/>
              <p:nvPr/>
            </p:nvSpPr>
            <p:spPr>
              <a:xfrm>
                <a:off x="402878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9" name="Google Shape;5049;p33"/>
              <p:cNvSpPr/>
              <p:nvPr/>
            </p:nvSpPr>
            <p:spPr>
              <a:xfrm>
                <a:off x="332607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0" name="Google Shape;5050;p33"/>
              <p:cNvSpPr/>
              <p:nvPr/>
            </p:nvSpPr>
            <p:spPr>
              <a:xfrm>
                <a:off x="332607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1" name="Google Shape;5051;p33"/>
              <p:cNvSpPr/>
              <p:nvPr/>
            </p:nvSpPr>
            <p:spPr>
              <a:xfrm>
                <a:off x="370934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2" name="Google Shape;5052;p33"/>
              <p:cNvSpPr/>
              <p:nvPr/>
            </p:nvSpPr>
            <p:spPr>
              <a:xfrm>
                <a:off x="389814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3" name="Google Shape;5053;p33"/>
              <p:cNvSpPr/>
              <p:nvPr/>
            </p:nvSpPr>
            <p:spPr>
              <a:xfrm>
                <a:off x="375173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4" name="Google Shape;5054;p33"/>
              <p:cNvSpPr/>
              <p:nvPr/>
            </p:nvSpPr>
            <p:spPr>
              <a:xfrm>
                <a:off x="375173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5" name="Google Shape;5055;p33"/>
              <p:cNvSpPr/>
              <p:nvPr/>
            </p:nvSpPr>
            <p:spPr>
              <a:xfrm>
                <a:off x="347468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6" name="Google Shape;5056;p33"/>
              <p:cNvSpPr/>
              <p:nvPr/>
            </p:nvSpPr>
            <p:spPr>
              <a:xfrm>
                <a:off x="362099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7" name="Google Shape;5057;p33"/>
              <p:cNvSpPr/>
              <p:nvPr/>
            </p:nvSpPr>
            <p:spPr>
              <a:xfrm>
                <a:off x="334394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8" name="Google Shape;5058;p33"/>
              <p:cNvSpPr/>
              <p:nvPr/>
            </p:nvSpPr>
            <p:spPr>
              <a:xfrm>
                <a:off x="347468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9" name="Google Shape;5059;p33"/>
              <p:cNvSpPr/>
              <p:nvPr/>
            </p:nvSpPr>
            <p:spPr>
              <a:xfrm>
                <a:off x="398643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0" name="Google Shape;5060;p33"/>
              <p:cNvSpPr/>
              <p:nvPr/>
            </p:nvSpPr>
            <p:spPr>
              <a:xfrm>
                <a:off x="332607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1" name="Google Shape;5061;p33"/>
              <p:cNvSpPr/>
              <p:nvPr/>
            </p:nvSpPr>
            <p:spPr>
              <a:xfrm>
                <a:off x="369146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2" name="Google Shape;5062;p33"/>
              <p:cNvSpPr/>
              <p:nvPr/>
            </p:nvSpPr>
            <p:spPr>
              <a:xfrm>
                <a:off x="396856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3" name="Google Shape;5063;p33"/>
              <p:cNvSpPr/>
              <p:nvPr/>
            </p:nvSpPr>
            <p:spPr>
              <a:xfrm>
                <a:off x="341441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4" name="Google Shape;5064;p33"/>
              <p:cNvSpPr/>
              <p:nvPr/>
            </p:nvSpPr>
            <p:spPr>
              <a:xfrm>
                <a:off x="415735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5" name="Google Shape;5065;p33"/>
              <p:cNvSpPr/>
              <p:nvPr/>
            </p:nvSpPr>
            <p:spPr>
              <a:xfrm>
                <a:off x="486005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6" name="Google Shape;5066;p33"/>
              <p:cNvSpPr/>
              <p:nvPr/>
            </p:nvSpPr>
            <p:spPr>
              <a:xfrm>
                <a:off x="426356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7" name="Google Shape;5067;p33"/>
              <p:cNvSpPr/>
              <p:nvPr/>
            </p:nvSpPr>
            <p:spPr>
              <a:xfrm>
                <a:off x="486005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8" name="Google Shape;5068;p33"/>
              <p:cNvSpPr/>
              <p:nvPr/>
            </p:nvSpPr>
            <p:spPr>
              <a:xfrm>
                <a:off x="415735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9" name="Google Shape;5069;p33"/>
              <p:cNvSpPr/>
              <p:nvPr/>
            </p:nvSpPr>
            <p:spPr>
              <a:xfrm>
                <a:off x="415735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0" name="Google Shape;5070;p33"/>
              <p:cNvSpPr/>
              <p:nvPr/>
            </p:nvSpPr>
            <p:spPr>
              <a:xfrm>
                <a:off x="454061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1" name="Google Shape;5071;p33"/>
              <p:cNvSpPr/>
              <p:nvPr/>
            </p:nvSpPr>
            <p:spPr>
              <a:xfrm>
                <a:off x="472941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2" name="Google Shape;5072;p33"/>
              <p:cNvSpPr/>
              <p:nvPr/>
            </p:nvSpPr>
            <p:spPr>
              <a:xfrm>
                <a:off x="458300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3" name="Google Shape;5073;p33"/>
              <p:cNvSpPr/>
              <p:nvPr/>
            </p:nvSpPr>
            <p:spPr>
              <a:xfrm>
                <a:off x="458300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4" name="Google Shape;5074;p33"/>
              <p:cNvSpPr/>
              <p:nvPr/>
            </p:nvSpPr>
            <p:spPr>
              <a:xfrm>
                <a:off x="430595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5" name="Google Shape;5075;p33"/>
              <p:cNvSpPr/>
              <p:nvPr/>
            </p:nvSpPr>
            <p:spPr>
              <a:xfrm>
                <a:off x="445227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6" name="Google Shape;5076;p33"/>
              <p:cNvSpPr/>
              <p:nvPr/>
            </p:nvSpPr>
            <p:spPr>
              <a:xfrm>
                <a:off x="417522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7" name="Google Shape;5077;p33"/>
              <p:cNvSpPr/>
              <p:nvPr/>
            </p:nvSpPr>
            <p:spPr>
              <a:xfrm>
                <a:off x="430595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8" name="Google Shape;5078;p33"/>
              <p:cNvSpPr/>
              <p:nvPr/>
            </p:nvSpPr>
            <p:spPr>
              <a:xfrm>
                <a:off x="481771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9" name="Google Shape;5079;p33"/>
              <p:cNvSpPr/>
              <p:nvPr/>
            </p:nvSpPr>
            <p:spPr>
              <a:xfrm>
                <a:off x="415735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0" name="Google Shape;5080;p33"/>
              <p:cNvSpPr/>
              <p:nvPr/>
            </p:nvSpPr>
            <p:spPr>
              <a:xfrm>
                <a:off x="452274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1" name="Google Shape;5081;p33"/>
              <p:cNvSpPr/>
              <p:nvPr/>
            </p:nvSpPr>
            <p:spPr>
              <a:xfrm>
                <a:off x="479983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2" name="Google Shape;5082;p33"/>
              <p:cNvSpPr/>
              <p:nvPr/>
            </p:nvSpPr>
            <p:spPr>
              <a:xfrm>
                <a:off x="424569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3" name="Google Shape;5083;p33"/>
              <p:cNvSpPr/>
              <p:nvPr/>
            </p:nvSpPr>
            <p:spPr>
              <a:xfrm>
                <a:off x="498862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4" name="Google Shape;5084;p33"/>
              <p:cNvSpPr/>
              <p:nvPr/>
            </p:nvSpPr>
            <p:spPr>
              <a:xfrm>
                <a:off x="569133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5" name="Google Shape;5085;p33"/>
              <p:cNvSpPr/>
              <p:nvPr/>
            </p:nvSpPr>
            <p:spPr>
              <a:xfrm>
                <a:off x="509483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6" name="Google Shape;5086;p33"/>
              <p:cNvSpPr/>
              <p:nvPr/>
            </p:nvSpPr>
            <p:spPr>
              <a:xfrm>
                <a:off x="569133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7" name="Google Shape;5087;p33"/>
              <p:cNvSpPr/>
              <p:nvPr/>
            </p:nvSpPr>
            <p:spPr>
              <a:xfrm>
                <a:off x="498862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8" name="Google Shape;5088;p33"/>
              <p:cNvSpPr/>
              <p:nvPr/>
            </p:nvSpPr>
            <p:spPr>
              <a:xfrm>
                <a:off x="498862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9" name="Google Shape;5089;p33"/>
              <p:cNvSpPr/>
              <p:nvPr/>
            </p:nvSpPr>
            <p:spPr>
              <a:xfrm>
                <a:off x="537189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0" name="Google Shape;5090;p33"/>
              <p:cNvSpPr/>
              <p:nvPr/>
            </p:nvSpPr>
            <p:spPr>
              <a:xfrm>
                <a:off x="556069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1" name="Google Shape;5091;p33"/>
              <p:cNvSpPr/>
              <p:nvPr/>
            </p:nvSpPr>
            <p:spPr>
              <a:xfrm>
                <a:off x="541428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2" name="Google Shape;5092;p33"/>
              <p:cNvSpPr/>
              <p:nvPr/>
            </p:nvSpPr>
            <p:spPr>
              <a:xfrm>
                <a:off x="541428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3" name="Google Shape;5093;p33"/>
              <p:cNvSpPr/>
              <p:nvPr/>
            </p:nvSpPr>
            <p:spPr>
              <a:xfrm>
                <a:off x="513723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4" name="Google Shape;5094;p33"/>
              <p:cNvSpPr/>
              <p:nvPr/>
            </p:nvSpPr>
            <p:spPr>
              <a:xfrm>
                <a:off x="528354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5" name="Google Shape;5095;p33"/>
              <p:cNvSpPr/>
              <p:nvPr/>
            </p:nvSpPr>
            <p:spPr>
              <a:xfrm>
                <a:off x="500649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6" name="Google Shape;5096;p33"/>
              <p:cNvSpPr/>
              <p:nvPr/>
            </p:nvSpPr>
            <p:spPr>
              <a:xfrm>
                <a:off x="513723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7" name="Google Shape;5097;p33"/>
              <p:cNvSpPr/>
              <p:nvPr/>
            </p:nvSpPr>
            <p:spPr>
              <a:xfrm>
                <a:off x="564898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8" name="Google Shape;5098;p33"/>
              <p:cNvSpPr/>
              <p:nvPr/>
            </p:nvSpPr>
            <p:spPr>
              <a:xfrm>
                <a:off x="498862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9" name="Google Shape;5099;p33"/>
              <p:cNvSpPr/>
              <p:nvPr/>
            </p:nvSpPr>
            <p:spPr>
              <a:xfrm>
                <a:off x="535401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0" name="Google Shape;5100;p33"/>
              <p:cNvSpPr/>
              <p:nvPr/>
            </p:nvSpPr>
            <p:spPr>
              <a:xfrm>
                <a:off x="563111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1" name="Google Shape;5101;p33"/>
              <p:cNvSpPr/>
              <p:nvPr/>
            </p:nvSpPr>
            <p:spPr>
              <a:xfrm>
                <a:off x="507696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2" name="Google Shape;5102;p33"/>
              <p:cNvSpPr/>
              <p:nvPr/>
            </p:nvSpPr>
            <p:spPr>
              <a:xfrm>
                <a:off x="581990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3" name="Google Shape;5103;p33"/>
              <p:cNvSpPr/>
              <p:nvPr/>
            </p:nvSpPr>
            <p:spPr>
              <a:xfrm>
                <a:off x="652260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4" name="Google Shape;5104;p33"/>
              <p:cNvSpPr/>
              <p:nvPr/>
            </p:nvSpPr>
            <p:spPr>
              <a:xfrm>
                <a:off x="592611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5" name="Google Shape;5105;p33"/>
              <p:cNvSpPr/>
              <p:nvPr/>
            </p:nvSpPr>
            <p:spPr>
              <a:xfrm>
                <a:off x="652260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6" name="Google Shape;5106;p33"/>
              <p:cNvSpPr/>
              <p:nvPr/>
            </p:nvSpPr>
            <p:spPr>
              <a:xfrm>
                <a:off x="581990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7" name="Google Shape;5107;p33"/>
              <p:cNvSpPr/>
              <p:nvPr/>
            </p:nvSpPr>
            <p:spPr>
              <a:xfrm>
                <a:off x="581990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8" name="Google Shape;5108;p33"/>
              <p:cNvSpPr/>
              <p:nvPr/>
            </p:nvSpPr>
            <p:spPr>
              <a:xfrm>
                <a:off x="620316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9" name="Google Shape;5109;p33"/>
              <p:cNvSpPr/>
              <p:nvPr/>
            </p:nvSpPr>
            <p:spPr>
              <a:xfrm>
                <a:off x="639196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0" name="Google Shape;5110;p33"/>
              <p:cNvSpPr/>
              <p:nvPr/>
            </p:nvSpPr>
            <p:spPr>
              <a:xfrm>
                <a:off x="624555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1" name="Google Shape;5111;p33"/>
              <p:cNvSpPr/>
              <p:nvPr/>
            </p:nvSpPr>
            <p:spPr>
              <a:xfrm>
                <a:off x="624555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2" name="Google Shape;5112;p33"/>
              <p:cNvSpPr/>
              <p:nvPr/>
            </p:nvSpPr>
            <p:spPr>
              <a:xfrm>
                <a:off x="596850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3" name="Google Shape;5113;p33"/>
              <p:cNvSpPr/>
              <p:nvPr/>
            </p:nvSpPr>
            <p:spPr>
              <a:xfrm>
                <a:off x="611482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4" name="Google Shape;5114;p33"/>
              <p:cNvSpPr/>
              <p:nvPr/>
            </p:nvSpPr>
            <p:spPr>
              <a:xfrm>
                <a:off x="583777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5" name="Google Shape;5115;p33"/>
              <p:cNvSpPr/>
              <p:nvPr/>
            </p:nvSpPr>
            <p:spPr>
              <a:xfrm>
                <a:off x="596850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6" name="Google Shape;5116;p33"/>
              <p:cNvSpPr/>
              <p:nvPr/>
            </p:nvSpPr>
            <p:spPr>
              <a:xfrm>
                <a:off x="648026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7" name="Google Shape;5117;p33"/>
              <p:cNvSpPr/>
              <p:nvPr/>
            </p:nvSpPr>
            <p:spPr>
              <a:xfrm>
                <a:off x="581990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8" name="Google Shape;5118;p33"/>
              <p:cNvSpPr/>
              <p:nvPr/>
            </p:nvSpPr>
            <p:spPr>
              <a:xfrm>
                <a:off x="618529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9" name="Google Shape;5119;p33"/>
              <p:cNvSpPr/>
              <p:nvPr/>
            </p:nvSpPr>
            <p:spPr>
              <a:xfrm>
                <a:off x="646238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0" name="Google Shape;5120;p33"/>
              <p:cNvSpPr/>
              <p:nvPr/>
            </p:nvSpPr>
            <p:spPr>
              <a:xfrm>
                <a:off x="590824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1" name="Google Shape;5121;p33"/>
              <p:cNvSpPr/>
              <p:nvPr/>
            </p:nvSpPr>
            <p:spPr>
              <a:xfrm>
                <a:off x="665117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2" name="Google Shape;5122;p33"/>
              <p:cNvSpPr/>
              <p:nvPr/>
            </p:nvSpPr>
            <p:spPr>
              <a:xfrm>
                <a:off x="735388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3" name="Google Shape;5123;p33"/>
              <p:cNvSpPr/>
              <p:nvPr/>
            </p:nvSpPr>
            <p:spPr>
              <a:xfrm>
                <a:off x="675738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4" name="Google Shape;5124;p33"/>
              <p:cNvSpPr/>
              <p:nvPr/>
            </p:nvSpPr>
            <p:spPr>
              <a:xfrm>
                <a:off x="735388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5" name="Google Shape;5125;p33"/>
              <p:cNvSpPr/>
              <p:nvPr/>
            </p:nvSpPr>
            <p:spPr>
              <a:xfrm>
                <a:off x="665117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6" name="Google Shape;5126;p33"/>
              <p:cNvSpPr/>
              <p:nvPr/>
            </p:nvSpPr>
            <p:spPr>
              <a:xfrm>
                <a:off x="665117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7" name="Google Shape;5127;p33"/>
              <p:cNvSpPr/>
              <p:nvPr/>
            </p:nvSpPr>
            <p:spPr>
              <a:xfrm>
                <a:off x="703444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8" name="Google Shape;5128;p33"/>
              <p:cNvSpPr/>
              <p:nvPr/>
            </p:nvSpPr>
            <p:spPr>
              <a:xfrm>
                <a:off x="722324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9" name="Google Shape;5129;p33"/>
              <p:cNvSpPr/>
              <p:nvPr/>
            </p:nvSpPr>
            <p:spPr>
              <a:xfrm>
                <a:off x="707683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0" name="Google Shape;5130;p33"/>
              <p:cNvSpPr/>
              <p:nvPr/>
            </p:nvSpPr>
            <p:spPr>
              <a:xfrm>
                <a:off x="707683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1" name="Google Shape;5131;p33"/>
              <p:cNvSpPr/>
              <p:nvPr/>
            </p:nvSpPr>
            <p:spPr>
              <a:xfrm>
                <a:off x="679978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2" name="Google Shape;5132;p33"/>
              <p:cNvSpPr/>
              <p:nvPr/>
            </p:nvSpPr>
            <p:spPr>
              <a:xfrm>
                <a:off x="694609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3" name="Google Shape;5133;p33"/>
              <p:cNvSpPr/>
              <p:nvPr/>
            </p:nvSpPr>
            <p:spPr>
              <a:xfrm>
                <a:off x="666904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4" name="Google Shape;5134;p33"/>
              <p:cNvSpPr/>
              <p:nvPr/>
            </p:nvSpPr>
            <p:spPr>
              <a:xfrm>
                <a:off x="679978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5" name="Google Shape;5135;p33"/>
              <p:cNvSpPr/>
              <p:nvPr/>
            </p:nvSpPr>
            <p:spPr>
              <a:xfrm>
                <a:off x="731153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6" name="Google Shape;5136;p33"/>
              <p:cNvSpPr/>
              <p:nvPr/>
            </p:nvSpPr>
            <p:spPr>
              <a:xfrm>
                <a:off x="665117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7" name="Google Shape;5137;p33"/>
              <p:cNvSpPr/>
              <p:nvPr/>
            </p:nvSpPr>
            <p:spPr>
              <a:xfrm>
                <a:off x="701656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8" name="Google Shape;5138;p33"/>
              <p:cNvSpPr/>
              <p:nvPr/>
            </p:nvSpPr>
            <p:spPr>
              <a:xfrm>
                <a:off x="729366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9" name="Google Shape;5139;p33"/>
              <p:cNvSpPr/>
              <p:nvPr/>
            </p:nvSpPr>
            <p:spPr>
              <a:xfrm>
                <a:off x="673951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0" name="Google Shape;5140;p33"/>
              <p:cNvSpPr/>
              <p:nvPr/>
            </p:nvSpPr>
            <p:spPr>
              <a:xfrm>
                <a:off x="748245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1" name="Google Shape;5141;p33"/>
              <p:cNvSpPr/>
              <p:nvPr/>
            </p:nvSpPr>
            <p:spPr>
              <a:xfrm>
                <a:off x="8185158"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2" name="Google Shape;5142;p33"/>
              <p:cNvSpPr/>
              <p:nvPr/>
            </p:nvSpPr>
            <p:spPr>
              <a:xfrm>
                <a:off x="7588664"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3" name="Google Shape;5143;p33"/>
              <p:cNvSpPr/>
              <p:nvPr/>
            </p:nvSpPr>
            <p:spPr>
              <a:xfrm>
                <a:off x="8185158"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4" name="Google Shape;5144;p33"/>
              <p:cNvSpPr/>
              <p:nvPr/>
            </p:nvSpPr>
            <p:spPr>
              <a:xfrm>
                <a:off x="748245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5" name="Google Shape;5145;p33"/>
              <p:cNvSpPr/>
              <p:nvPr/>
            </p:nvSpPr>
            <p:spPr>
              <a:xfrm>
                <a:off x="748245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6" name="Google Shape;5146;p33"/>
              <p:cNvSpPr/>
              <p:nvPr/>
            </p:nvSpPr>
            <p:spPr>
              <a:xfrm>
                <a:off x="786571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7" name="Google Shape;5147;p33"/>
              <p:cNvSpPr/>
              <p:nvPr/>
            </p:nvSpPr>
            <p:spPr>
              <a:xfrm>
                <a:off x="805451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8" name="Google Shape;5148;p33"/>
              <p:cNvSpPr/>
              <p:nvPr/>
            </p:nvSpPr>
            <p:spPr>
              <a:xfrm>
                <a:off x="7908109"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9" name="Google Shape;5149;p33"/>
              <p:cNvSpPr/>
              <p:nvPr/>
            </p:nvSpPr>
            <p:spPr>
              <a:xfrm>
                <a:off x="7908109"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0" name="Google Shape;5150;p33"/>
              <p:cNvSpPr/>
              <p:nvPr/>
            </p:nvSpPr>
            <p:spPr>
              <a:xfrm>
                <a:off x="763105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1" name="Google Shape;5151;p33"/>
              <p:cNvSpPr/>
              <p:nvPr/>
            </p:nvSpPr>
            <p:spPr>
              <a:xfrm>
                <a:off x="777737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2" name="Google Shape;5152;p33"/>
              <p:cNvSpPr/>
              <p:nvPr/>
            </p:nvSpPr>
            <p:spPr>
              <a:xfrm>
                <a:off x="750032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3" name="Google Shape;5153;p33"/>
              <p:cNvSpPr/>
              <p:nvPr/>
            </p:nvSpPr>
            <p:spPr>
              <a:xfrm>
                <a:off x="763105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4" name="Google Shape;5154;p33"/>
              <p:cNvSpPr/>
              <p:nvPr/>
            </p:nvSpPr>
            <p:spPr>
              <a:xfrm>
                <a:off x="814281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5" name="Google Shape;5155;p33"/>
              <p:cNvSpPr/>
              <p:nvPr/>
            </p:nvSpPr>
            <p:spPr>
              <a:xfrm>
                <a:off x="748245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6" name="Google Shape;5156;p33"/>
              <p:cNvSpPr/>
              <p:nvPr/>
            </p:nvSpPr>
            <p:spPr>
              <a:xfrm>
                <a:off x="7847842"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7" name="Google Shape;5157;p33"/>
              <p:cNvSpPr/>
              <p:nvPr/>
            </p:nvSpPr>
            <p:spPr>
              <a:xfrm>
                <a:off x="8124938"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8" name="Google Shape;5158;p33"/>
              <p:cNvSpPr/>
              <p:nvPr/>
            </p:nvSpPr>
            <p:spPr>
              <a:xfrm>
                <a:off x="7570793"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9" name="Google Shape;5159;p33"/>
              <p:cNvSpPr/>
              <p:nvPr/>
            </p:nvSpPr>
            <p:spPr>
              <a:xfrm>
                <a:off x="831372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0" name="Google Shape;5160;p33"/>
              <p:cNvSpPr/>
              <p:nvPr/>
            </p:nvSpPr>
            <p:spPr>
              <a:xfrm>
                <a:off x="9016433"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1" name="Google Shape;5161;p33"/>
              <p:cNvSpPr/>
              <p:nvPr/>
            </p:nvSpPr>
            <p:spPr>
              <a:xfrm>
                <a:off x="8419939"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2" name="Google Shape;5162;p33"/>
              <p:cNvSpPr/>
              <p:nvPr/>
            </p:nvSpPr>
            <p:spPr>
              <a:xfrm>
                <a:off x="9016433"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3" name="Google Shape;5163;p33"/>
              <p:cNvSpPr/>
              <p:nvPr/>
            </p:nvSpPr>
            <p:spPr>
              <a:xfrm>
                <a:off x="831372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4" name="Google Shape;5164;p33"/>
              <p:cNvSpPr/>
              <p:nvPr/>
            </p:nvSpPr>
            <p:spPr>
              <a:xfrm>
                <a:off x="831372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5" name="Google Shape;5165;p33"/>
              <p:cNvSpPr/>
              <p:nvPr/>
            </p:nvSpPr>
            <p:spPr>
              <a:xfrm>
                <a:off x="869699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6" name="Google Shape;5166;p33"/>
              <p:cNvSpPr/>
              <p:nvPr/>
            </p:nvSpPr>
            <p:spPr>
              <a:xfrm>
                <a:off x="888579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7" name="Google Shape;5167;p33"/>
              <p:cNvSpPr/>
              <p:nvPr/>
            </p:nvSpPr>
            <p:spPr>
              <a:xfrm>
                <a:off x="8739384"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8" name="Google Shape;5168;p33"/>
              <p:cNvSpPr/>
              <p:nvPr/>
            </p:nvSpPr>
            <p:spPr>
              <a:xfrm>
                <a:off x="8739384"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9" name="Google Shape;5169;p33"/>
              <p:cNvSpPr/>
              <p:nvPr/>
            </p:nvSpPr>
            <p:spPr>
              <a:xfrm>
                <a:off x="8462335"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0" name="Google Shape;5170;p33"/>
              <p:cNvSpPr/>
              <p:nvPr/>
            </p:nvSpPr>
            <p:spPr>
              <a:xfrm>
                <a:off x="8608650"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1" name="Google Shape;5171;p33"/>
              <p:cNvSpPr/>
              <p:nvPr/>
            </p:nvSpPr>
            <p:spPr>
              <a:xfrm>
                <a:off x="833159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2" name="Google Shape;5172;p33"/>
              <p:cNvSpPr/>
              <p:nvPr/>
            </p:nvSpPr>
            <p:spPr>
              <a:xfrm>
                <a:off x="8462335"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3" name="Google Shape;5173;p33"/>
              <p:cNvSpPr/>
              <p:nvPr/>
            </p:nvSpPr>
            <p:spPr>
              <a:xfrm>
                <a:off x="897408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4" name="Google Shape;5174;p33"/>
              <p:cNvSpPr/>
              <p:nvPr/>
            </p:nvSpPr>
            <p:spPr>
              <a:xfrm>
                <a:off x="831372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5" name="Google Shape;5175;p33"/>
              <p:cNvSpPr/>
              <p:nvPr/>
            </p:nvSpPr>
            <p:spPr>
              <a:xfrm>
                <a:off x="8679117"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6" name="Google Shape;5176;p33"/>
              <p:cNvSpPr/>
              <p:nvPr/>
            </p:nvSpPr>
            <p:spPr>
              <a:xfrm>
                <a:off x="8956213"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7" name="Google Shape;5177;p33"/>
              <p:cNvSpPr/>
              <p:nvPr/>
            </p:nvSpPr>
            <p:spPr>
              <a:xfrm>
                <a:off x="8402068"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178" name="Google Shape;5178;p33"/>
          <p:cNvSpPr txBox="1"/>
          <p:nvPr>
            <p:ph type="title"/>
          </p:nvPr>
        </p:nvSpPr>
        <p:spPr>
          <a:xfrm>
            <a:off x="719975" y="2423313"/>
            <a:ext cx="2336400" cy="493800"/>
          </a:xfrm>
          <a:prstGeom prst="rect">
            <a:avLst/>
          </a:prstGeom>
          <a:solidFill>
            <a:schemeClr val="lt2"/>
          </a:solidFill>
          <a:ln>
            <a:noFill/>
          </a:ln>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5179" name="Google Shape;5179;p33"/>
          <p:cNvSpPr txBox="1"/>
          <p:nvPr>
            <p:ph idx="1" type="subTitle"/>
          </p:nvPr>
        </p:nvSpPr>
        <p:spPr>
          <a:xfrm>
            <a:off x="660875" y="3009850"/>
            <a:ext cx="2454600" cy="94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80" name="Google Shape;5180;p33"/>
          <p:cNvSpPr txBox="1"/>
          <p:nvPr>
            <p:ph idx="2" type="title"/>
          </p:nvPr>
        </p:nvSpPr>
        <p:spPr>
          <a:xfrm>
            <a:off x="3403813" y="2423313"/>
            <a:ext cx="2336400" cy="493800"/>
          </a:xfrm>
          <a:prstGeom prst="rect">
            <a:avLst/>
          </a:prstGeom>
          <a:solidFill>
            <a:schemeClr val="lt2"/>
          </a:solidFill>
          <a:ln>
            <a:noFill/>
          </a:ln>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5181" name="Google Shape;5181;p33"/>
          <p:cNvSpPr txBox="1"/>
          <p:nvPr>
            <p:ph idx="3" type="subTitle"/>
          </p:nvPr>
        </p:nvSpPr>
        <p:spPr>
          <a:xfrm>
            <a:off x="3344713" y="3009850"/>
            <a:ext cx="2454600" cy="94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82" name="Google Shape;5182;p33"/>
          <p:cNvSpPr txBox="1"/>
          <p:nvPr>
            <p:ph idx="4" type="title"/>
          </p:nvPr>
        </p:nvSpPr>
        <p:spPr>
          <a:xfrm>
            <a:off x="6087600" y="2423313"/>
            <a:ext cx="2336400" cy="493800"/>
          </a:xfrm>
          <a:prstGeom prst="rect">
            <a:avLst/>
          </a:prstGeom>
          <a:solidFill>
            <a:schemeClr val="lt2"/>
          </a:solidFill>
          <a:ln>
            <a:noFill/>
          </a:ln>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5183" name="Google Shape;5183;p33"/>
          <p:cNvSpPr txBox="1"/>
          <p:nvPr>
            <p:ph idx="5" type="subTitle"/>
          </p:nvPr>
        </p:nvSpPr>
        <p:spPr>
          <a:xfrm>
            <a:off x="6028500" y="3009850"/>
            <a:ext cx="2454600" cy="949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lt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84" name="Google Shape;5184;p33"/>
          <p:cNvSpPr txBox="1"/>
          <p:nvPr>
            <p:ph idx="6" type="title"/>
          </p:nvPr>
        </p:nvSpPr>
        <p:spPr>
          <a:xfrm>
            <a:off x="720000" y="411480"/>
            <a:ext cx="77040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Font typeface="Cinzel Medium"/>
              <a:buNone/>
              <a:defRPr>
                <a:latin typeface="Cinzel Medium"/>
                <a:ea typeface="Cinzel Medium"/>
                <a:cs typeface="Cinzel Medium"/>
                <a:sym typeface="Cinzel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5185" name="Shape 5185"/>
        <p:cNvGrpSpPr/>
        <p:nvPr/>
      </p:nvGrpSpPr>
      <p:grpSpPr>
        <a:xfrm>
          <a:off x="0" y="0"/>
          <a:ext cx="0" cy="0"/>
          <a:chOff x="0" y="0"/>
          <a:chExt cx="0" cy="0"/>
        </a:xfrm>
      </p:grpSpPr>
      <p:sp>
        <p:nvSpPr>
          <p:cNvPr id="5186" name="Google Shape;5186;p34"/>
          <p:cNvSpPr txBox="1"/>
          <p:nvPr>
            <p:ph type="title"/>
          </p:nvPr>
        </p:nvSpPr>
        <p:spPr>
          <a:xfrm>
            <a:off x="1222400" y="3488276"/>
            <a:ext cx="1910700" cy="527700"/>
          </a:xfrm>
          <a:prstGeom prst="rect">
            <a:avLst/>
          </a:prstGeom>
          <a:solidFill>
            <a:schemeClr val="lt2"/>
          </a:solidFill>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5187" name="Google Shape;5187;p34"/>
          <p:cNvSpPr txBox="1"/>
          <p:nvPr>
            <p:ph idx="1" type="subTitle"/>
          </p:nvPr>
        </p:nvSpPr>
        <p:spPr>
          <a:xfrm>
            <a:off x="1222400" y="4023400"/>
            <a:ext cx="19107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88" name="Google Shape;5188;p34"/>
          <p:cNvSpPr txBox="1"/>
          <p:nvPr>
            <p:ph idx="2" type="title"/>
          </p:nvPr>
        </p:nvSpPr>
        <p:spPr>
          <a:xfrm>
            <a:off x="3616724" y="3488276"/>
            <a:ext cx="1910700" cy="527700"/>
          </a:xfrm>
          <a:prstGeom prst="rect">
            <a:avLst/>
          </a:prstGeom>
          <a:solidFill>
            <a:schemeClr val="lt2"/>
          </a:solidFill>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5189" name="Google Shape;5189;p34"/>
          <p:cNvSpPr txBox="1"/>
          <p:nvPr>
            <p:ph idx="3" type="subTitle"/>
          </p:nvPr>
        </p:nvSpPr>
        <p:spPr>
          <a:xfrm>
            <a:off x="3616725" y="4023400"/>
            <a:ext cx="19107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90" name="Google Shape;5190;p34"/>
          <p:cNvSpPr txBox="1"/>
          <p:nvPr>
            <p:ph idx="4" type="title"/>
          </p:nvPr>
        </p:nvSpPr>
        <p:spPr>
          <a:xfrm>
            <a:off x="6011049" y="3488276"/>
            <a:ext cx="1910700" cy="527700"/>
          </a:xfrm>
          <a:prstGeom prst="rect">
            <a:avLst/>
          </a:prstGeom>
          <a:solidFill>
            <a:schemeClr val="lt2"/>
          </a:solidFill>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5191" name="Google Shape;5191;p34"/>
          <p:cNvSpPr txBox="1"/>
          <p:nvPr>
            <p:ph idx="5" type="subTitle"/>
          </p:nvPr>
        </p:nvSpPr>
        <p:spPr>
          <a:xfrm>
            <a:off x="6011050" y="4023400"/>
            <a:ext cx="19107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92" name="Google Shape;5192;p34"/>
          <p:cNvSpPr txBox="1"/>
          <p:nvPr>
            <p:ph idx="6" type="title"/>
          </p:nvPr>
        </p:nvSpPr>
        <p:spPr>
          <a:xfrm>
            <a:off x="2434413" y="397425"/>
            <a:ext cx="42753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Font typeface="Cinzel Medium"/>
              <a:buNone/>
              <a:defRPr>
                <a:latin typeface="Cinzel Medium"/>
                <a:ea typeface="Cinzel Medium"/>
                <a:cs typeface="Cinzel Medium"/>
                <a:sym typeface="Cinzel Medium"/>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5193" name="Google Shape;5193;p34"/>
          <p:cNvGrpSpPr/>
          <p:nvPr/>
        </p:nvGrpSpPr>
        <p:grpSpPr>
          <a:xfrm flipH="1">
            <a:off x="8430775" y="-2325"/>
            <a:ext cx="725500" cy="5143600"/>
            <a:chOff x="0" y="0"/>
            <a:chExt cx="725500" cy="5143600"/>
          </a:xfrm>
        </p:grpSpPr>
        <p:sp>
          <p:nvSpPr>
            <p:cNvPr id="5194" name="Google Shape;5194;p34"/>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95" name="Google Shape;5195;p34"/>
            <p:cNvGrpSpPr/>
            <p:nvPr/>
          </p:nvGrpSpPr>
          <p:grpSpPr>
            <a:xfrm>
              <a:off x="0" y="0"/>
              <a:ext cx="668044" cy="5143272"/>
              <a:chOff x="-1" y="4694"/>
              <a:chExt cx="667510" cy="5136594"/>
            </a:xfrm>
          </p:grpSpPr>
          <p:sp>
            <p:nvSpPr>
              <p:cNvPr id="5196" name="Google Shape;5196;p34"/>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7" name="Google Shape;5197;p34"/>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8" name="Google Shape;5198;p34"/>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9" name="Google Shape;5199;p34"/>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0" name="Google Shape;5200;p34"/>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1" name="Google Shape;5201;p34"/>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2" name="Google Shape;5202;p34"/>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3" name="Google Shape;5203;p34"/>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4" name="Google Shape;5204;p34"/>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5" name="Google Shape;5205;p34"/>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6" name="Google Shape;5206;p34"/>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7" name="Google Shape;5207;p34"/>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8" name="Google Shape;5208;p34"/>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9" name="Google Shape;5209;p34"/>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0" name="Google Shape;5210;p34"/>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1" name="Google Shape;5211;p34"/>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2" name="Google Shape;5212;p34"/>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3" name="Google Shape;5213;p34"/>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4" name="Google Shape;5214;p34"/>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5" name="Google Shape;5215;p34"/>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6" name="Google Shape;5216;p34"/>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7" name="Google Shape;5217;p34"/>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8" name="Google Shape;5218;p34"/>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9" name="Google Shape;5219;p34"/>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0" name="Google Shape;5220;p34"/>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1" name="Google Shape;5221;p34"/>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2" name="Google Shape;5222;p34"/>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3" name="Google Shape;5223;p34"/>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4" name="Google Shape;5224;p34"/>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5" name="Google Shape;5225;p34"/>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6" name="Google Shape;5226;p34"/>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7" name="Google Shape;5227;p34"/>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8" name="Google Shape;5228;p34"/>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9" name="Google Shape;5229;p34"/>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0" name="Google Shape;5230;p34"/>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1" name="Google Shape;5231;p34"/>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2" name="Google Shape;5232;p34"/>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3" name="Google Shape;5233;p34"/>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4" name="Google Shape;5234;p34"/>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5" name="Google Shape;5235;p34"/>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6" name="Google Shape;5236;p34"/>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7" name="Google Shape;5237;p34"/>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8" name="Google Shape;5238;p34"/>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9" name="Google Shape;5239;p34"/>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0" name="Google Shape;5240;p34"/>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1" name="Google Shape;5241;p34"/>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2" name="Google Shape;5242;p34"/>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3" name="Google Shape;5243;p34"/>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4" name="Google Shape;5244;p34"/>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5" name="Google Shape;5245;p34"/>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6" name="Google Shape;5246;p34"/>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7" name="Google Shape;5247;p34"/>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8" name="Google Shape;5248;p34"/>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9" name="Google Shape;5249;p34"/>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0" name="Google Shape;5250;p34"/>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1" name="Google Shape;5251;p34"/>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2" name="Google Shape;5252;p34"/>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3" name="Google Shape;5253;p34"/>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4" name="Google Shape;5254;p34"/>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5" name="Google Shape;5255;p34"/>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6" name="Google Shape;5256;p34"/>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7" name="Google Shape;5257;p34"/>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8" name="Google Shape;5258;p34"/>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9" name="Google Shape;5259;p34"/>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0" name="Google Shape;5260;p34"/>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1" name="Google Shape;5261;p34"/>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2" name="Google Shape;5262;p34"/>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3" name="Google Shape;5263;p34"/>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4" name="Google Shape;5264;p34"/>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5" name="Google Shape;5265;p34"/>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6" name="Google Shape;5266;p34"/>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7" name="Google Shape;5267;p34"/>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8" name="Google Shape;5268;p34"/>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9" name="Google Shape;5269;p34"/>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0" name="Google Shape;5270;p34"/>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1" name="Google Shape;5271;p34"/>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2" name="Google Shape;5272;p34"/>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3" name="Google Shape;5273;p34"/>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4" name="Google Shape;5274;p34"/>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5" name="Google Shape;5275;p34"/>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6" name="Google Shape;5276;p34"/>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7" name="Google Shape;5277;p34"/>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8" name="Google Shape;5278;p34"/>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9" name="Google Shape;5279;p34"/>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0" name="Google Shape;5280;p34"/>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1" name="Google Shape;5281;p34"/>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2" name="Google Shape;5282;p34"/>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3" name="Google Shape;5283;p34"/>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4" name="Google Shape;5284;p34"/>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5" name="Google Shape;5285;p34"/>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6" name="Google Shape;5286;p34"/>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7" name="Google Shape;5287;p34"/>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8" name="Google Shape;5288;p34"/>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9" name="Google Shape;5289;p34"/>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0" name="Google Shape;5290;p34"/>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1" name="Google Shape;5291;p34"/>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2" name="Google Shape;5292;p34"/>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3" name="Google Shape;5293;p34"/>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4" name="Google Shape;5294;p34"/>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5" name="Google Shape;5295;p34"/>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6" name="Google Shape;5296;p34"/>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7" name="Google Shape;5297;p34"/>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8" name="Google Shape;5298;p34"/>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9" name="Google Shape;5299;p34"/>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0" name="Google Shape;5300;p34"/>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1" name="Google Shape;5301;p34"/>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2" name="Google Shape;5302;p34"/>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3" name="Google Shape;5303;p34"/>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4" name="Google Shape;5304;p34"/>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5" name="Google Shape;5305;p34"/>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6" name="Google Shape;5306;p34"/>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7" name="Google Shape;5307;p34"/>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8" name="Google Shape;5308;p34"/>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9" name="Google Shape;5309;p34"/>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0" name="Google Shape;5310;p34"/>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1" name="Google Shape;5311;p34"/>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2" name="Google Shape;5312;p34"/>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3" name="Google Shape;5313;p34"/>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4" name="Google Shape;5314;p34"/>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5" name="Google Shape;5315;p34"/>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6" name="Google Shape;5316;p34"/>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7" name="Google Shape;5317;p34"/>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8" name="Google Shape;5318;p34"/>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9" name="Google Shape;5319;p34"/>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0" name="Google Shape;5320;p34"/>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1" name="Google Shape;5321;p34"/>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2" name="Google Shape;5322;p34"/>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3" name="Google Shape;5323;p34"/>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4" name="Google Shape;5324;p34"/>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5" name="Google Shape;5325;p34"/>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6" name="Google Shape;5326;p34"/>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7" name="Google Shape;5327;p34"/>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8" name="Google Shape;5328;p34"/>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9" name="Google Shape;5329;p34"/>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0" name="Google Shape;5330;p34"/>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1" name="Google Shape;5331;p34"/>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2" name="Google Shape;5332;p34"/>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3" name="Google Shape;5333;p34"/>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334" name="Google Shape;5334;p34"/>
          <p:cNvGrpSpPr/>
          <p:nvPr/>
        </p:nvGrpSpPr>
        <p:grpSpPr>
          <a:xfrm>
            <a:off x="0" y="-50"/>
            <a:ext cx="725500" cy="5143600"/>
            <a:chOff x="0" y="0"/>
            <a:chExt cx="725500" cy="5143600"/>
          </a:xfrm>
        </p:grpSpPr>
        <p:sp>
          <p:nvSpPr>
            <p:cNvPr id="5335" name="Google Shape;5335;p34"/>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36" name="Google Shape;5336;p34"/>
            <p:cNvGrpSpPr/>
            <p:nvPr/>
          </p:nvGrpSpPr>
          <p:grpSpPr>
            <a:xfrm>
              <a:off x="0" y="0"/>
              <a:ext cx="668044" cy="5143272"/>
              <a:chOff x="-1" y="4694"/>
              <a:chExt cx="667510" cy="5136594"/>
            </a:xfrm>
          </p:grpSpPr>
          <p:sp>
            <p:nvSpPr>
              <p:cNvPr id="5337" name="Google Shape;5337;p34"/>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8" name="Google Shape;5338;p34"/>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9" name="Google Shape;5339;p34"/>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0" name="Google Shape;5340;p34"/>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1" name="Google Shape;5341;p34"/>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2" name="Google Shape;5342;p34"/>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3" name="Google Shape;5343;p34"/>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4" name="Google Shape;5344;p34"/>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5" name="Google Shape;5345;p34"/>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6" name="Google Shape;5346;p34"/>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7" name="Google Shape;5347;p34"/>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8" name="Google Shape;5348;p34"/>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9" name="Google Shape;5349;p34"/>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0" name="Google Shape;5350;p34"/>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1" name="Google Shape;5351;p34"/>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2" name="Google Shape;5352;p34"/>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3" name="Google Shape;5353;p34"/>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4" name="Google Shape;5354;p34"/>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5" name="Google Shape;5355;p34"/>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6" name="Google Shape;5356;p34"/>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7" name="Google Shape;5357;p34"/>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8" name="Google Shape;5358;p34"/>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9" name="Google Shape;5359;p34"/>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0" name="Google Shape;5360;p34"/>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1" name="Google Shape;5361;p34"/>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2" name="Google Shape;5362;p34"/>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3" name="Google Shape;5363;p34"/>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4" name="Google Shape;5364;p34"/>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5" name="Google Shape;5365;p34"/>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6" name="Google Shape;5366;p34"/>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7" name="Google Shape;5367;p34"/>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8" name="Google Shape;5368;p34"/>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9" name="Google Shape;5369;p34"/>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0" name="Google Shape;5370;p34"/>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1" name="Google Shape;5371;p34"/>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2" name="Google Shape;5372;p34"/>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3" name="Google Shape;5373;p34"/>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4" name="Google Shape;5374;p34"/>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5" name="Google Shape;5375;p34"/>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6" name="Google Shape;5376;p34"/>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7" name="Google Shape;5377;p34"/>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8" name="Google Shape;5378;p34"/>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9" name="Google Shape;5379;p34"/>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0" name="Google Shape;5380;p34"/>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1" name="Google Shape;5381;p34"/>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2" name="Google Shape;5382;p34"/>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3" name="Google Shape;5383;p34"/>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4" name="Google Shape;5384;p34"/>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5" name="Google Shape;5385;p34"/>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6" name="Google Shape;5386;p34"/>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7" name="Google Shape;5387;p34"/>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8" name="Google Shape;5388;p34"/>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9" name="Google Shape;5389;p34"/>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0" name="Google Shape;5390;p34"/>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1" name="Google Shape;5391;p34"/>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2" name="Google Shape;5392;p34"/>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3" name="Google Shape;5393;p34"/>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4" name="Google Shape;5394;p34"/>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5" name="Google Shape;5395;p34"/>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6" name="Google Shape;5396;p34"/>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7" name="Google Shape;5397;p34"/>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8" name="Google Shape;5398;p34"/>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9" name="Google Shape;5399;p34"/>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0" name="Google Shape;5400;p34"/>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1" name="Google Shape;5401;p34"/>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2" name="Google Shape;5402;p34"/>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3" name="Google Shape;5403;p34"/>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4" name="Google Shape;5404;p34"/>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5" name="Google Shape;5405;p34"/>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6" name="Google Shape;5406;p34"/>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7" name="Google Shape;5407;p34"/>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8" name="Google Shape;5408;p34"/>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9" name="Google Shape;5409;p34"/>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0" name="Google Shape;5410;p34"/>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1" name="Google Shape;5411;p34"/>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2" name="Google Shape;5412;p34"/>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3" name="Google Shape;5413;p34"/>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4" name="Google Shape;5414;p34"/>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5" name="Google Shape;5415;p34"/>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6" name="Google Shape;5416;p34"/>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7" name="Google Shape;5417;p34"/>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8" name="Google Shape;5418;p34"/>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9" name="Google Shape;5419;p34"/>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0" name="Google Shape;5420;p34"/>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1" name="Google Shape;5421;p34"/>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2" name="Google Shape;5422;p34"/>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3" name="Google Shape;5423;p34"/>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4" name="Google Shape;5424;p34"/>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5" name="Google Shape;5425;p34"/>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6" name="Google Shape;5426;p34"/>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7" name="Google Shape;5427;p34"/>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8" name="Google Shape;5428;p34"/>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9" name="Google Shape;5429;p34"/>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0" name="Google Shape;5430;p34"/>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1" name="Google Shape;5431;p34"/>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2" name="Google Shape;5432;p34"/>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3" name="Google Shape;5433;p34"/>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4" name="Google Shape;5434;p34"/>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5" name="Google Shape;5435;p34"/>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6" name="Google Shape;5436;p34"/>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7" name="Google Shape;5437;p34"/>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8" name="Google Shape;5438;p34"/>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9" name="Google Shape;5439;p34"/>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0" name="Google Shape;5440;p34"/>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1" name="Google Shape;5441;p34"/>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2" name="Google Shape;5442;p34"/>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3" name="Google Shape;5443;p34"/>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4" name="Google Shape;5444;p34"/>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5" name="Google Shape;5445;p34"/>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6" name="Google Shape;5446;p34"/>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7" name="Google Shape;5447;p34"/>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8" name="Google Shape;5448;p34"/>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9" name="Google Shape;5449;p34"/>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0" name="Google Shape;5450;p34"/>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1" name="Google Shape;5451;p34"/>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2" name="Google Shape;5452;p34"/>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3" name="Google Shape;5453;p34"/>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4" name="Google Shape;5454;p34"/>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5" name="Google Shape;5455;p34"/>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6" name="Google Shape;5456;p34"/>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7" name="Google Shape;5457;p34"/>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8" name="Google Shape;5458;p34"/>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9" name="Google Shape;5459;p34"/>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0" name="Google Shape;5460;p34"/>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1" name="Google Shape;5461;p34"/>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2" name="Google Shape;5462;p34"/>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3" name="Google Shape;5463;p34"/>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4" name="Google Shape;5464;p34"/>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5" name="Google Shape;5465;p34"/>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6" name="Google Shape;5466;p34"/>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7" name="Google Shape;5467;p34"/>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8" name="Google Shape;5468;p34"/>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9" name="Google Shape;5469;p34"/>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0" name="Google Shape;5470;p34"/>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1" name="Google Shape;5471;p34"/>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2" name="Google Shape;5472;p34"/>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3" name="Google Shape;5473;p34"/>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4" name="Google Shape;5474;p34"/>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5475" name="Shape 5475"/>
        <p:cNvGrpSpPr/>
        <p:nvPr/>
      </p:nvGrpSpPr>
      <p:grpSpPr>
        <a:xfrm>
          <a:off x="0" y="0"/>
          <a:ext cx="0" cy="0"/>
          <a:chOff x="0" y="0"/>
          <a:chExt cx="0" cy="0"/>
        </a:xfrm>
      </p:grpSpPr>
      <p:sp>
        <p:nvSpPr>
          <p:cNvPr id="5476" name="Google Shape;5476;p35"/>
          <p:cNvSpPr txBox="1"/>
          <p:nvPr>
            <p:ph type="title"/>
          </p:nvPr>
        </p:nvSpPr>
        <p:spPr>
          <a:xfrm>
            <a:off x="1069850" y="397400"/>
            <a:ext cx="70044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77" name="Google Shape;5477;p35"/>
          <p:cNvSpPr txBox="1"/>
          <p:nvPr>
            <p:ph idx="2" type="title"/>
          </p:nvPr>
        </p:nvSpPr>
        <p:spPr>
          <a:xfrm>
            <a:off x="993650" y="1618250"/>
            <a:ext cx="19782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5478" name="Google Shape;5478;p35"/>
          <p:cNvSpPr txBox="1"/>
          <p:nvPr>
            <p:ph idx="1" type="subTitle"/>
          </p:nvPr>
        </p:nvSpPr>
        <p:spPr>
          <a:xfrm>
            <a:off x="993650" y="2052375"/>
            <a:ext cx="1978200" cy="665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479" name="Google Shape;5479;p35"/>
          <p:cNvSpPr txBox="1"/>
          <p:nvPr>
            <p:ph idx="3" type="title"/>
          </p:nvPr>
        </p:nvSpPr>
        <p:spPr>
          <a:xfrm>
            <a:off x="6172158" y="1618250"/>
            <a:ext cx="19782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5480" name="Google Shape;5480;p35"/>
          <p:cNvSpPr txBox="1"/>
          <p:nvPr>
            <p:ph idx="4" type="subTitle"/>
          </p:nvPr>
        </p:nvSpPr>
        <p:spPr>
          <a:xfrm>
            <a:off x="6172154" y="2052375"/>
            <a:ext cx="1978200" cy="6654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481" name="Google Shape;5481;p35"/>
          <p:cNvSpPr txBox="1"/>
          <p:nvPr>
            <p:ph idx="5" type="title"/>
          </p:nvPr>
        </p:nvSpPr>
        <p:spPr>
          <a:xfrm>
            <a:off x="993650" y="3051650"/>
            <a:ext cx="19782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5482" name="Google Shape;5482;p35"/>
          <p:cNvSpPr txBox="1"/>
          <p:nvPr>
            <p:ph idx="6" type="subTitle"/>
          </p:nvPr>
        </p:nvSpPr>
        <p:spPr>
          <a:xfrm>
            <a:off x="993650" y="3485775"/>
            <a:ext cx="1978200" cy="665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483" name="Google Shape;5483;p35"/>
          <p:cNvSpPr txBox="1"/>
          <p:nvPr>
            <p:ph idx="7" type="title"/>
          </p:nvPr>
        </p:nvSpPr>
        <p:spPr>
          <a:xfrm>
            <a:off x="6172158" y="3051650"/>
            <a:ext cx="19782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5484" name="Google Shape;5484;p35"/>
          <p:cNvSpPr txBox="1"/>
          <p:nvPr>
            <p:ph idx="8" type="subTitle"/>
          </p:nvPr>
        </p:nvSpPr>
        <p:spPr>
          <a:xfrm>
            <a:off x="6172154" y="3485775"/>
            <a:ext cx="1978200" cy="6654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5485" name="Google Shape;5485;p35"/>
          <p:cNvGrpSpPr/>
          <p:nvPr/>
        </p:nvGrpSpPr>
        <p:grpSpPr>
          <a:xfrm>
            <a:off x="0" y="-50"/>
            <a:ext cx="725500" cy="5143600"/>
            <a:chOff x="0" y="0"/>
            <a:chExt cx="725500" cy="5143600"/>
          </a:xfrm>
        </p:grpSpPr>
        <p:sp>
          <p:nvSpPr>
            <p:cNvPr id="5486" name="Google Shape;5486;p35"/>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87" name="Google Shape;5487;p35"/>
            <p:cNvGrpSpPr/>
            <p:nvPr/>
          </p:nvGrpSpPr>
          <p:grpSpPr>
            <a:xfrm>
              <a:off x="0" y="0"/>
              <a:ext cx="668044" cy="5143272"/>
              <a:chOff x="-1" y="4694"/>
              <a:chExt cx="667510" cy="5136594"/>
            </a:xfrm>
          </p:grpSpPr>
          <p:sp>
            <p:nvSpPr>
              <p:cNvPr id="5488" name="Google Shape;5488;p35"/>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9" name="Google Shape;5489;p35"/>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0" name="Google Shape;5490;p35"/>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1" name="Google Shape;5491;p35"/>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2" name="Google Shape;5492;p35"/>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3" name="Google Shape;5493;p35"/>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4" name="Google Shape;5494;p35"/>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5" name="Google Shape;5495;p35"/>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6" name="Google Shape;5496;p35"/>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7" name="Google Shape;5497;p35"/>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8" name="Google Shape;5498;p35"/>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9" name="Google Shape;5499;p35"/>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0" name="Google Shape;5500;p35"/>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1" name="Google Shape;5501;p35"/>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2" name="Google Shape;5502;p35"/>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3" name="Google Shape;5503;p35"/>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4" name="Google Shape;5504;p35"/>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5" name="Google Shape;5505;p35"/>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6" name="Google Shape;5506;p35"/>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7" name="Google Shape;5507;p35"/>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8" name="Google Shape;5508;p35"/>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9" name="Google Shape;5509;p35"/>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0" name="Google Shape;5510;p35"/>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1" name="Google Shape;5511;p35"/>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2" name="Google Shape;5512;p35"/>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3" name="Google Shape;5513;p35"/>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4" name="Google Shape;5514;p35"/>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5" name="Google Shape;5515;p35"/>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6" name="Google Shape;5516;p35"/>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7" name="Google Shape;5517;p35"/>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8" name="Google Shape;5518;p35"/>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9" name="Google Shape;5519;p35"/>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0" name="Google Shape;5520;p35"/>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1" name="Google Shape;5521;p35"/>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2" name="Google Shape;5522;p35"/>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3" name="Google Shape;5523;p35"/>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4" name="Google Shape;5524;p35"/>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5" name="Google Shape;5525;p35"/>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6" name="Google Shape;5526;p35"/>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7" name="Google Shape;5527;p35"/>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8" name="Google Shape;5528;p35"/>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9" name="Google Shape;5529;p35"/>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0" name="Google Shape;5530;p35"/>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1" name="Google Shape;5531;p35"/>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2" name="Google Shape;5532;p35"/>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3" name="Google Shape;5533;p35"/>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4" name="Google Shape;5534;p35"/>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5" name="Google Shape;5535;p35"/>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6" name="Google Shape;5536;p35"/>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7" name="Google Shape;5537;p35"/>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8" name="Google Shape;5538;p35"/>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9" name="Google Shape;5539;p35"/>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0" name="Google Shape;5540;p35"/>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1" name="Google Shape;5541;p35"/>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2" name="Google Shape;5542;p35"/>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3" name="Google Shape;5543;p35"/>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4" name="Google Shape;5544;p35"/>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5" name="Google Shape;5545;p35"/>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6" name="Google Shape;5546;p35"/>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7" name="Google Shape;5547;p35"/>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8" name="Google Shape;5548;p35"/>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9" name="Google Shape;5549;p35"/>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0" name="Google Shape;5550;p35"/>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1" name="Google Shape;5551;p35"/>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2" name="Google Shape;5552;p35"/>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3" name="Google Shape;5553;p35"/>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4" name="Google Shape;5554;p35"/>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5" name="Google Shape;5555;p35"/>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6" name="Google Shape;5556;p35"/>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7" name="Google Shape;5557;p35"/>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8" name="Google Shape;5558;p35"/>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9" name="Google Shape;5559;p35"/>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0" name="Google Shape;5560;p35"/>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1" name="Google Shape;5561;p35"/>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2" name="Google Shape;5562;p35"/>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3" name="Google Shape;5563;p35"/>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4" name="Google Shape;5564;p35"/>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5" name="Google Shape;5565;p35"/>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6" name="Google Shape;5566;p35"/>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7" name="Google Shape;5567;p35"/>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8" name="Google Shape;5568;p35"/>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9" name="Google Shape;5569;p35"/>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0" name="Google Shape;5570;p35"/>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1" name="Google Shape;5571;p35"/>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2" name="Google Shape;5572;p35"/>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3" name="Google Shape;5573;p35"/>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4" name="Google Shape;5574;p35"/>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5" name="Google Shape;5575;p35"/>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6" name="Google Shape;5576;p35"/>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7" name="Google Shape;5577;p35"/>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8" name="Google Shape;5578;p35"/>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9" name="Google Shape;5579;p35"/>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0" name="Google Shape;5580;p35"/>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1" name="Google Shape;5581;p35"/>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2" name="Google Shape;5582;p35"/>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3" name="Google Shape;5583;p35"/>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4" name="Google Shape;5584;p35"/>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5" name="Google Shape;5585;p35"/>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6" name="Google Shape;5586;p35"/>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7" name="Google Shape;5587;p35"/>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8" name="Google Shape;5588;p35"/>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9" name="Google Shape;5589;p35"/>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0" name="Google Shape;5590;p35"/>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1" name="Google Shape;5591;p35"/>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2" name="Google Shape;5592;p35"/>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3" name="Google Shape;5593;p35"/>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4" name="Google Shape;5594;p35"/>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5" name="Google Shape;5595;p35"/>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6" name="Google Shape;5596;p35"/>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7" name="Google Shape;5597;p35"/>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8" name="Google Shape;5598;p35"/>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9" name="Google Shape;5599;p35"/>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0" name="Google Shape;5600;p35"/>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1" name="Google Shape;5601;p35"/>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2" name="Google Shape;5602;p35"/>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3" name="Google Shape;5603;p35"/>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4" name="Google Shape;5604;p35"/>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5" name="Google Shape;5605;p35"/>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6" name="Google Shape;5606;p35"/>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7" name="Google Shape;5607;p35"/>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8" name="Google Shape;5608;p35"/>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9" name="Google Shape;5609;p35"/>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0" name="Google Shape;5610;p35"/>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1" name="Google Shape;5611;p35"/>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2" name="Google Shape;5612;p35"/>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3" name="Google Shape;5613;p35"/>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4" name="Google Shape;5614;p35"/>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5" name="Google Shape;5615;p35"/>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6" name="Google Shape;5616;p35"/>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7" name="Google Shape;5617;p35"/>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8" name="Google Shape;5618;p35"/>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9" name="Google Shape;5619;p35"/>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0" name="Google Shape;5620;p35"/>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1" name="Google Shape;5621;p35"/>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2" name="Google Shape;5622;p35"/>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3" name="Google Shape;5623;p35"/>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4" name="Google Shape;5624;p35"/>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5" name="Google Shape;5625;p35"/>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626" name="Google Shape;5626;p35"/>
          <p:cNvGrpSpPr/>
          <p:nvPr/>
        </p:nvGrpSpPr>
        <p:grpSpPr>
          <a:xfrm flipH="1">
            <a:off x="8430775" y="-2325"/>
            <a:ext cx="725500" cy="5143600"/>
            <a:chOff x="0" y="0"/>
            <a:chExt cx="725500" cy="5143600"/>
          </a:xfrm>
        </p:grpSpPr>
        <p:sp>
          <p:nvSpPr>
            <p:cNvPr id="5627" name="Google Shape;5627;p35"/>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28" name="Google Shape;5628;p35"/>
            <p:cNvGrpSpPr/>
            <p:nvPr/>
          </p:nvGrpSpPr>
          <p:grpSpPr>
            <a:xfrm>
              <a:off x="0" y="0"/>
              <a:ext cx="668044" cy="5143272"/>
              <a:chOff x="-1" y="4694"/>
              <a:chExt cx="667510" cy="5136594"/>
            </a:xfrm>
          </p:grpSpPr>
          <p:sp>
            <p:nvSpPr>
              <p:cNvPr id="5629" name="Google Shape;5629;p35"/>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0" name="Google Shape;5630;p35"/>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1" name="Google Shape;5631;p35"/>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2" name="Google Shape;5632;p35"/>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3" name="Google Shape;5633;p35"/>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4" name="Google Shape;5634;p35"/>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5" name="Google Shape;5635;p35"/>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6" name="Google Shape;5636;p35"/>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7" name="Google Shape;5637;p35"/>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8" name="Google Shape;5638;p35"/>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9" name="Google Shape;5639;p35"/>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0" name="Google Shape;5640;p35"/>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1" name="Google Shape;5641;p35"/>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2" name="Google Shape;5642;p35"/>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3" name="Google Shape;5643;p35"/>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4" name="Google Shape;5644;p35"/>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5" name="Google Shape;5645;p35"/>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6" name="Google Shape;5646;p35"/>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7" name="Google Shape;5647;p35"/>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8" name="Google Shape;5648;p35"/>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9" name="Google Shape;5649;p35"/>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0" name="Google Shape;5650;p35"/>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1" name="Google Shape;5651;p35"/>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2" name="Google Shape;5652;p35"/>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3" name="Google Shape;5653;p35"/>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4" name="Google Shape;5654;p35"/>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5" name="Google Shape;5655;p35"/>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6" name="Google Shape;5656;p35"/>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7" name="Google Shape;5657;p35"/>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8" name="Google Shape;5658;p35"/>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9" name="Google Shape;5659;p35"/>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0" name="Google Shape;5660;p35"/>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1" name="Google Shape;5661;p35"/>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2" name="Google Shape;5662;p35"/>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3" name="Google Shape;5663;p35"/>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4" name="Google Shape;5664;p35"/>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5" name="Google Shape;5665;p35"/>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6" name="Google Shape;5666;p35"/>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7" name="Google Shape;5667;p35"/>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8" name="Google Shape;5668;p35"/>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9" name="Google Shape;5669;p35"/>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0" name="Google Shape;5670;p35"/>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1" name="Google Shape;5671;p35"/>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2" name="Google Shape;5672;p35"/>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3" name="Google Shape;5673;p35"/>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4" name="Google Shape;5674;p35"/>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5" name="Google Shape;5675;p35"/>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6" name="Google Shape;5676;p35"/>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7" name="Google Shape;5677;p35"/>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8" name="Google Shape;5678;p35"/>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9" name="Google Shape;5679;p35"/>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0" name="Google Shape;5680;p35"/>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1" name="Google Shape;5681;p35"/>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2" name="Google Shape;5682;p35"/>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3" name="Google Shape;5683;p35"/>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4" name="Google Shape;5684;p35"/>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5" name="Google Shape;5685;p35"/>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6" name="Google Shape;5686;p35"/>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7" name="Google Shape;5687;p35"/>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8" name="Google Shape;5688;p35"/>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9" name="Google Shape;5689;p35"/>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0" name="Google Shape;5690;p35"/>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1" name="Google Shape;5691;p35"/>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2" name="Google Shape;5692;p35"/>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3" name="Google Shape;5693;p35"/>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4" name="Google Shape;5694;p35"/>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5" name="Google Shape;5695;p35"/>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6" name="Google Shape;5696;p35"/>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7" name="Google Shape;5697;p35"/>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8" name="Google Shape;5698;p35"/>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9" name="Google Shape;5699;p35"/>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0" name="Google Shape;5700;p35"/>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1" name="Google Shape;5701;p35"/>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2" name="Google Shape;5702;p35"/>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3" name="Google Shape;5703;p35"/>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4" name="Google Shape;5704;p35"/>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5" name="Google Shape;5705;p35"/>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6" name="Google Shape;5706;p35"/>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7" name="Google Shape;5707;p35"/>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8" name="Google Shape;5708;p35"/>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9" name="Google Shape;5709;p35"/>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0" name="Google Shape;5710;p35"/>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1" name="Google Shape;5711;p35"/>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2" name="Google Shape;5712;p35"/>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3" name="Google Shape;5713;p35"/>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4" name="Google Shape;5714;p35"/>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5" name="Google Shape;5715;p35"/>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6" name="Google Shape;5716;p35"/>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7" name="Google Shape;5717;p35"/>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8" name="Google Shape;5718;p35"/>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9" name="Google Shape;5719;p35"/>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0" name="Google Shape;5720;p35"/>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1" name="Google Shape;5721;p35"/>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2" name="Google Shape;5722;p35"/>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3" name="Google Shape;5723;p35"/>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4" name="Google Shape;5724;p35"/>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5" name="Google Shape;5725;p35"/>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6" name="Google Shape;5726;p35"/>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7" name="Google Shape;5727;p35"/>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8" name="Google Shape;5728;p35"/>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9" name="Google Shape;5729;p35"/>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0" name="Google Shape;5730;p35"/>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1" name="Google Shape;5731;p35"/>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2" name="Google Shape;5732;p35"/>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3" name="Google Shape;5733;p35"/>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4" name="Google Shape;5734;p35"/>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5" name="Google Shape;5735;p35"/>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6" name="Google Shape;5736;p35"/>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7" name="Google Shape;5737;p35"/>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8" name="Google Shape;5738;p35"/>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9" name="Google Shape;5739;p35"/>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0" name="Google Shape;5740;p35"/>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1" name="Google Shape;5741;p35"/>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2" name="Google Shape;5742;p35"/>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3" name="Google Shape;5743;p35"/>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4" name="Google Shape;5744;p35"/>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5" name="Google Shape;5745;p35"/>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6" name="Google Shape;5746;p35"/>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7" name="Google Shape;5747;p35"/>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8" name="Google Shape;5748;p35"/>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9" name="Google Shape;5749;p35"/>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0" name="Google Shape;5750;p35"/>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1" name="Google Shape;5751;p35"/>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2" name="Google Shape;5752;p35"/>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3" name="Google Shape;5753;p35"/>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4" name="Google Shape;5754;p35"/>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5" name="Google Shape;5755;p35"/>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6" name="Google Shape;5756;p35"/>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7" name="Google Shape;5757;p35"/>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8" name="Google Shape;5758;p35"/>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9" name="Google Shape;5759;p35"/>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0" name="Google Shape;5760;p35"/>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1" name="Google Shape;5761;p35"/>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2" name="Google Shape;5762;p35"/>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3" name="Google Shape;5763;p35"/>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4" name="Google Shape;5764;p35"/>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5" name="Google Shape;5765;p35"/>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6" name="Google Shape;5766;p35"/>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7_1">
    <p:spTree>
      <p:nvGrpSpPr>
        <p:cNvPr id="5767" name="Shape 5767"/>
        <p:cNvGrpSpPr/>
        <p:nvPr/>
      </p:nvGrpSpPr>
      <p:grpSpPr>
        <a:xfrm>
          <a:off x="0" y="0"/>
          <a:ext cx="0" cy="0"/>
          <a:chOff x="0" y="0"/>
          <a:chExt cx="0" cy="0"/>
        </a:xfrm>
      </p:grpSpPr>
      <p:sp>
        <p:nvSpPr>
          <p:cNvPr id="5768" name="Google Shape;5768;p36"/>
          <p:cNvSpPr/>
          <p:nvPr/>
        </p:nvSpPr>
        <p:spPr>
          <a:xfrm>
            <a:off x="13" y="4306825"/>
            <a:ext cx="9144000" cy="845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9" name="Google Shape;5769;p36"/>
          <p:cNvSpPr/>
          <p:nvPr/>
        </p:nvSpPr>
        <p:spPr>
          <a:xfrm>
            <a:off x="-125" y="-22125"/>
            <a:ext cx="9144000" cy="845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70" name="Google Shape;5770;p36"/>
          <p:cNvGrpSpPr/>
          <p:nvPr/>
        </p:nvGrpSpPr>
        <p:grpSpPr>
          <a:xfrm>
            <a:off x="-1264" y="4434079"/>
            <a:ext cx="9146417" cy="685621"/>
            <a:chOff x="-1264" y="4434079"/>
            <a:chExt cx="9146417" cy="685621"/>
          </a:xfrm>
        </p:grpSpPr>
        <p:grpSp>
          <p:nvGrpSpPr>
            <p:cNvPr id="5771" name="Google Shape;5771;p36"/>
            <p:cNvGrpSpPr/>
            <p:nvPr/>
          </p:nvGrpSpPr>
          <p:grpSpPr>
            <a:xfrm>
              <a:off x="-1264" y="4434079"/>
              <a:ext cx="9144179" cy="373358"/>
              <a:chOff x="-1264" y="4413917"/>
              <a:chExt cx="9144179" cy="373358"/>
            </a:xfrm>
          </p:grpSpPr>
          <p:sp>
            <p:nvSpPr>
              <p:cNvPr id="5772" name="Google Shape;5772;p36"/>
              <p:cNvSpPr/>
              <p:nvPr/>
            </p:nvSpPr>
            <p:spPr>
              <a:xfrm>
                <a:off x="-1175" y="4756675"/>
                <a:ext cx="9144000" cy="3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73" name="Google Shape;5773;p36"/>
              <p:cNvGrpSpPr/>
              <p:nvPr/>
            </p:nvGrpSpPr>
            <p:grpSpPr>
              <a:xfrm flipH="1" rot="10800000">
                <a:off x="-1264" y="4413917"/>
                <a:ext cx="9144179" cy="342755"/>
                <a:chOff x="973" y="4471542"/>
                <a:chExt cx="9144179" cy="342755"/>
              </a:xfrm>
            </p:grpSpPr>
            <p:sp>
              <p:nvSpPr>
                <p:cNvPr id="5774" name="Google Shape;5774;p36"/>
                <p:cNvSpPr/>
                <p:nvPr/>
              </p:nvSpPr>
              <p:spPr>
                <a:xfrm>
                  <a:off x="9034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5" name="Google Shape;5775;p36"/>
                <p:cNvSpPr/>
                <p:nvPr/>
              </p:nvSpPr>
              <p:spPr>
                <a:xfrm>
                  <a:off x="973"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6" name="Google Shape;5776;p36"/>
                <p:cNvSpPr/>
                <p:nvPr/>
              </p:nvSpPr>
              <p:spPr>
                <a:xfrm>
                  <a:off x="49967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7" name="Google Shape;5777;p36"/>
                <p:cNvSpPr/>
                <p:nvPr/>
              </p:nvSpPr>
              <p:spPr>
                <a:xfrm>
                  <a:off x="973"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8" name="Google Shape;5778;p36"/>
                <p:cNvSpPr/>
                <p:nvPr/>
              </p:nvSpPr>
              <p:spPr>
                <a:xfrm>
                  <a:off x="92161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9" name="Google Shape;5779;p36"/>
                <p:cNvSpPr/>
                <p:nvPr/>
              </p:nvSpPr>
              <p:spPr>
                <a:xfrm>
                  <a:off x="83224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0" name="Google Shape;5780;p36"/>
                <p:cNvSpPr/>
                <p:nvPr/>
              </p:nvSpPr>
              <p:spPr>
                <a:xfrm>
                  <a:off x="133094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1" name="Google Shape;5781;p36"/>
                <p:cNvSpPr/>
                <p:nvPr/>
              </p:nvSpPr>
              <p:spPr>
                <a:xfrm>
                  <a:off x="83224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2" name="Google Shape;5782;p36"/>
                <p:cNvSpPr/>
                <p:nvPr/>
              </p:nvSpPr>
              <p:spPr>
                <a:xfrm>
                  <a:off x="175289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3" name="Google Shape;5783;p36"/>
                <p:cNvSpPr/>
                <p:nvPr/>
              </p:nvSpPr>
              <p:spPr>
                <a:xfrm>
                  <a:off x="166352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4" name="Google Shape;5784;p36"/>
                <p:cNvSpPr/>
                <p:nvPr/>
              </p:nvSpPr>
              <p:spPr>
                <a:xfrm>
                  <a:off x="216222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5" name="Google Shape;5785;p36"/>
                <p:cNvSpPr/>
                <p:nvPr/>
              </p:nvSpPr>
              <p:spPr>
                <a:xfrm>
                  <a:off x="166352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6" name="Google Shape;5786;p36"/>
                <p:cNvSpPr/>
                <p:nvPr/>
              </p:nvSpPr>
              <p:spPr>
                <a:xfrm>
                  <a:off x="258416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7" name="Google Shape;5787;p36"/>
                <p:cNvSpPr/>
                <p:nvPr/>
              </p:nvSpPr>
              <p:spPr>
                <a:xfrm>
                  <a:off x="249479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8" name="Google Shape;5788;p36"/>
                <p:cNvSpPr/>
                <p:nvPr/>
              </p:nvSpPr>
              <p:spPr>
                <a:xfrm>
                  <a:off x="299349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9" name="Google Shape;5789;p36"/>
                <p:cNvSpPr/>
                <p:nvPr/>
              </p:nvSpPr>
              <p:spPr>
                <a:xfrm>
                  <a:off x="249479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0" name="Google Shape;5790;p36"/>
                <p:cNvSpPr/>
                <p:nvPr/>
              </p:nvSpPr>
              <p:spPr>
                <a:xfrm>
                  <a:off x="341544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1" name="Google Shape;5791;p36"/>
                <p:cNvSpPr/>
                <p:nvPr/>
              </p:nvSpPr>
              <p:spPr>
                <a:xfrm>
                  <a:off x="332607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2" name="Google Shape;5792;p36"/>
                <p:cNvSpPr/>
                <p:nvPr/>
              </p:nvSpPr>
              <p:spPr>
                <a:xfrm>
                  <a:off x="382477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3" name="Google Shape;5793;p36"/>
                <p:cNvSpPr/>
                <p:nvPr/>
              </p:nvSpPr>
              <p:spPr>
                <a:xfrm>
                  <a:off x="332607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4" name="Google Shape;5794;p36"/>
                <p:cNvSpPr/>
                <p:nvPr/>
              </p:nvSpPr>
              <p:spPr>
                <a:xfrm>
                  <a:off x="424671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5" name="Google Shape;5795;p36"/>
                <p:cNvSpPr/>
                <p:nvPr/>
              </p:nvSpPr>
              <p:spPr>
                <a:xfrm>
                  <a:off x="415735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6" name="Google Shape;5796;p36"/>
                <p:cNvSpPr/>
                <p:nvPr/>
              </p:nvSpPr>
              <p:spPr>
                <a:xfrm>
                  <a:off x="465604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7" name="Google Shape;5797;p36"/>
                <p:cNvSpPr/>
                <p:nvPr/>
              </p:nvSpPr>
              <p:spPr>
                <a:xfrm>
                  <a:off x="415735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8" name="Google Shape;5798;p36"/>
                <p:cNvSpPr/>
                <p:nvPr/>
              </p:nvSpPr>
              <p:spPr>
                <a:xfrm>
                  <a:off x="507799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9" name="Google Shape;5799;p36"/>
                <p:cNvSpPr/>
                <p:nvPr/>
              </p:nvSpPr>
              <p:spPr>
                <a:xfrm>
                  <a:off x="498862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0" name="Google Shape;5800;p36"/>
                <p:cNvSpPr/>
                <p:nvPr/>
              </p:nvSpPr>
              <p:spPr>
                <a:xfrm>
                  <a:off x="548732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1" name="Google Shape;5801;p36"/>
                <p:cNvSpPr/>
                <p:nvPr/>
              </p:nvSpPr>
              <p:spPr>
                <a:xfrm>
                  <a:off x="498862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2" name="Google Shape;5802;p36"/>
                <p:cNvSpPr/>
                <p:nvPr/>
              </p:nvSpPr>
              <p:spPr>
                <a:xfrm>
                  <a:off x="590926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3" name="Google Shape;5803;p36"/>
                <p:cNvSpPr/>
                <p:nvPr/>
              </p:nvSpPr>
              <p:spPr>
                <a:xfrm>
                  <a:off x="581990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4" name="Google Shape;5804;p36"/>
                <p:cNvSpPr/>
                <p:nvPr/>
              </p:nvSpPr>
              <p:spPr>
                <a:xfrm>
                  <a:off x="631859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5" name="Google Shape;5805;p36"/>
                <p:cNvSpPr/>
                <p:nvPr/>
              </p:nvSpPr>
              <p:spPr>
                <a:xfrm>
                  <a:off x="581990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6" name="Google Shape;5806;p36"/>
                <p:cNvSpPr/>
                <p:nvPr/>
              </p:nvSpPr>
              <p:spPr>
                <a:xfrm>
                  <a:off x="674054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7" name="Google Shape;5807;p36"/>
                <p:cNvSpPr/>
                <p:nvPr/>
              </p:nvSpPr>
              <p:spPr>
                <a:xfrm>
                  <a:off x="665117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8" name="Google Shape;5808;p36"/>
                <p:cNvSpPr/>
                <p:nvPr/>
              </p:nvSpPr>
              <p:spPr>
                <a:xfrm>
                  <a:off x="714987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9" name="Google Shape;5809;p36"/>
                <p:cNvSpPr/>
                <p:nvPr/>
              </p:nvSpPr>
              <p:spPr>
                <a:xfrm>
                  <a:off x="665117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0" name="Google Shape;5810;p36"/>
                <p:cNvSpPr/>
                <p:nvPr/>
              </p:nvSpPr>
              <p:spPr>
                <a:xfrm>
                  <a:off x="757181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1" name="Google Shape;5811;p36"/>
                <p:cNvSpPr/>
                <p:nvPr/>
              </p:nvSpPr>
              <p:spPr>
                <a:xfrm>
                  <a:off x="748245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2" name="Google Shape;5812;p36"/>
                <p:cNvSpPr/>
                <p:nvPr/>
              </p:nvSpPr>
              <p:spPr>
                <a:xfrm>
                  <a:off x="798114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3" name="Google Shape;5813;p36"/>
                <p:cNvSpPr/>
                <p:nvPr/>
              </p:nvSpPr>
              <p:spPr>
                <a:xfrm>
                  <a:off x="748245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4" name="Google Shape;5814;p36"/>
                <p:cNvSpPr/>
                <p:nvPr/>
              </p:nvSpPr>
              <p:spPr>
                <a:xfrm>
                  <a:off x="8403095"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5" name="Google Shape;5815;p36"/>
                <p:cNvSpPr/>
                <p:nvPr/>
              </p:nvSpPr>
              <p:spPr>
                <a:xfrm>
                  <a:off x="831372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6" name="Google Shape;5816;p36"/>
                <p:cNvSpPr/>
                <p:nvPr/>
              </p:nvSpPr>
              <p:spPr>
                <a:xfrm>
                  <a:off x="8812425"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7" name="Google Shape;5817;p36"/>
                <p:cNvSpPr/>
                <p:nvPr/>
              </p:nvSpPr>
              <p:spPr>
                <a:xfrm>
                  <a:off x="831372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818" name="Google Shape;5818;p36"/>
            <p:cNvGrpSpPr/>
            <p:nvPr/>
          </p:nvGrpSpPr>
          <p:grpSpPr>
            <a:xfrm>
              <a:off x="973" y="4814279"/>
              <a:ext cx="9144179" cy="305421"/>
              <a:chOff x="973" y="4814279"/>
              <a:chExt cx="9144179" cy="305421"/>
            </a:xfrm>
          </p:grpSpPr>
          <p:sp>
            <p:nvSpPr>
              <p:cNvPr id="5819" name="Google Shape;5819;p36"/>
              <p:cNvSpPr/>
              <p:nvPr/>
            </p:nvSpPr>
            <p:spPr>
              <a:xfrm>
                <a:off x="973"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0" name="Google Shape;5820;p36"/>
              <p:cNvSpPr/>
              <p:nvPr/>
            </p:nvSpPr>
            <p:spPr>
              <a:xfrm>
                <a:off x="703680"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1" name="Google Shape;5821;p36"/>
              <p:cNvSpPr/>
              <p:nvPr/>
            </p:nvSpPr>
            <p:spPr>
              <a:xfrm>
                <a:off x="107186"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2" name="Google Shape;5822;p36"/>
              <p:cNvSpPr/>
              <p:nvPr/>
            </p:nvSpPr>
            <p:spPr>
              <a:xfrm>
                <a:off x="703680"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3" name="Google Shape;5823;p36"/>
              <p:cNvSpPr/>
              <p:nvPr/>
            </p:nvSpPr>
            <p:spPr>
              <a:xfrm>
                <a:off x="973"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4" name="Google Shape;5824;p36"/>
              <p:cNvSpPr/>
              <p:nvPr/>
            </p:nvSpPr>
            <p:spPr>
              <a:xfrm>
                <a:off x="973"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5" name="Google Shape;5825;p36"/>
              <p:cNvSpPr/>
              <p:nvPr/>
            </p:nvSpPr>
            <p:spPr>
              <a:xfrm>
                <a:off x="384238"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6" name="Google Shape;5826;p36"/>
              <p:cNvSpPr/>
              <p:nvPr/>
            </p:nvSpPr>
            <p:spPr>
              <a:xfrm>
                <a:off x="573039"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7" name="Google Shape;5827;p36"/>
              <p:cNvSpPr/>
              <p:nvPr/>
            </p:nvSpPr>
            <p:spPr>
              <a:xfrm>
                <a:off x="42663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8" name="Google Shape;5828;p36"/>
              <p:cNvSpPr/>
              <p:nvPr/>
            </p:nvSpPr>
            <p:spPr>
              <a:xfrm>
                <a:off x="42663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9" name="Google Shape;5829;p36"/>
              <p:cNvSpPr/>
              <p:nvPr/>
            </p:nvSpPr>
            <p:spPr>
              <a:xfrm>
                <a:off x="14958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0" name="Google Shape;5830;p36"/>
              <p:cNvSpPr/>
              <p:nvPr/>
            </p:nvSpPr>
            <p:spPr>
              <a:xfrm>
                <a:off x="29589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1" name="Google Shape;5831;p36"/>
              <p:cNvSpPr/>
              <p:nvPr/>
            </p:nvSpPr>
            <p:spPr>
              <a:xfrm>
                <a:off x="18844"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2" name="Google Shape;5832;p36"/>
              <p:cNvSpPr/>
              <p:nvPr/>
            </p:nvSpPr>
            <p:spPr>
              <a:xfrm>
                <a:off x="14958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3" name="Google Shape;5833;p36"/>
              <p:cNvSpPr/>
              <p:nvPr/>
            </p:nvSpPr>
            <p:spPr>
              <a:xfrm>
                <a:off x="661334"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4" name="Google Shape;5834;p36"/>
              <p:cNvSpPr/>
              <p:nvPr/>
            </p:nvSpPr>
            <p:spPr>
              <a:xfrm>
                <a:off x="973"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5" name="Google Shape;5835;p36"/>
              <p:cNvSpPr/>
              <p:nvPr/>
            </p:nvSpPr>
            <p:spPr>
              <a:xfrm>
                <a:off x="366364"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6" name="Google Shape;5836;p36"/>
              <p:cNvSpPr/>
              <p:nvPr/>
            </p:nvSpPr>
            <p:spPr>
              <a:xfrm>
                <a:off x="643460"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7" name="Google Shape;5837;p36"/>
              <p:cNvSpPr/>
              <p:nvPr/>
            </p:nvSpPr>
            <p:spPr>
              <a:xfrm>
                <a:off x="89315"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8" name="Google Shape;5838;p36"/>
              <p:cNvSpPr/>
              <p:nvPr/>
            </p:nvSpPr>
            <p:spPr>
              <a:xfrm>
                <a:off x="83224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9" name="Google Shape;5839;p36"/>
              <p:cNvSpPr/>
              <p:nvPr/>
            </p:nvSpPr>
            <p:spPr>
              <a:xfrm>
                <a:off x="1534955"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0" name="Google Shape;5840;p36"/>
              <p:cNvSpPr/>
              <p:nvPr/>
            </p:nvSpPr>
            <p:spPr>
              <a:xfrm>
                <a:off x="938461"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1" name="Google Shape;5841;p36"/>
              <p:cNvSpPr/>
              <p:nvPr/>
            </p:nvSpPr>
            <p:spPr>
              <a:xfrm>
                <a:off x="1534955"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2" name="Google Shape;5842;p36"/>
              <p:cNvSpPr/>
              <p:nvPr/>
            </p:nvSpPr>
            <p:spPr>
              <a:xfrm>
                <a:off x="83224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3" name="Google Shape;5843;p36"/>
              <p:cNvSpPr/>
              <p:nvPr/>
            </p:nvSpPr>
            <p:spPr>
              <a:xfrm>
                <a:off x="83224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4" name="Google Shape;5844;p36"/>
              <p:cNvSpPr/>
              <p:nvPr/>
            </p:nvSpPr>
            <p:spPr>
              <a:xfrm>
                <a:off x="121551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5" name="Google Shape;5845;p36"/>
              <p:cNvSpPr/>
              <p:nvPr/>
            </p:nvSpPr>
            <p:spPr>
              <a:xfrm>
                <a:off x="140431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6" name="Google Shape;5846;p36"/>
              <p:cNvSpPr/>
              <p:nvPr/>
            </p:nvSpPr>
            <p:spPr>
              <a:xfrm>
                <a:off x="125790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7" name="Google Shape;5847;p36"/>
              <p:cNvSpPr/>
              <p:nvPr/>
            </p:nvSpPr>
            <p:spPr>
              <a:xfrm>
                <a:off x="125790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8" name="Google Shape;5848;p36"/>
              <p:cNvSpPr/>
              <p:nvPr/>
            </p:nvSpPr>
            <p:spPr>
              <a:xfrm>
                <a:off x="98085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9" name="Google Shape;5849;p36"/>
              <p:cNvSpPr/>
              <p:nvPr/>
            </p:nvSpPr>
            <p:spPr>
              <a:xfrm>
                <a:off x="112717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0" name="Google Shape;5850;p36"/>
              <p:cNvSpPr/>
              <p:nvPr/>
            </p:nvSpPr>
            <p:spPr>
              <a:xfrm>
                <a:off x="85012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1" name="Google Shape;5851;p36"/>
              <p:cNvSpPr/>
              <p:nvPr/>
            </p:nvSpPr>
            <p:spPr>
              <a:xfrm>
                <a:off x="98085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2" name="Google Shape;5852;p36"/>
              <p:cNvSpPr/>
              <p:nvPr/>
            </p:nvSpPr>
            <p:spPr>
              <a:xfrm>
                <a:off x="149261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3" name="Google Shape;5853;p36"/>
              <p:cNvSpPr/>
              <p:nvPr/>
            </p:nvSpPr>
            <p:spPr>
              <a:xfrm>
                <a:off x="83224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4" name="Google Shape;5854;p36"/>
              <p:cNvSpPr/>
              <p:nvPr/>
            </p:nvSpPr>
            <p:spPr>
              <a:xfrm>
                <a:off x="1197639"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5" name="Google Shape;5855;p36"/>
              <p:cNvSpPr/>
              <p:nvPr/>
            </p:nvSpPr>
            <p:spPr>
              <a:xfrm>
                <a:off x="1474735"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6" name="Google Shape;5856;p36"/>
              <p:cNvSpPr/>
              <p:nvPr/>
            </p:nvSpPr>
            <p:spPr>
              <a:xfrm>
                <a:off x="920590"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7" name="Google Shape;5857;p36"/>
              <p:cNvSpPr/>
              <p:nvPr/>
            </p:nvSpPr>
            <p:spPr>
              <a:xfrm>
                <a:off x="166352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8" name="Google Shape;5858;p36"/>
              <p:cNvSpPr/>
              <p:nvPr/>
            </p:nvSpPr>
            <p:spPr>
              <a:xfrm>
                <a:off x="236623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9" name="Google Shape;5859;p36"/>
              <p:cNvSpPr/>
              <p:nvPr/>
            </p:nvSpPr>
            <p:spPr>
              <a:xfrm>
                <a:off x="176973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0" name="Google Shape;5860;p36"/>
              <p:cNvSpPr/>
              <p:nvPr/>
            </p:nvSpPr>
            <p:spPr>
              <a:xfrm>
                <a:off x="236623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1" name="Google Shape;5861;p36"/>
              <p:cNvSpPr/>
              <p:nvPr/>
            </p:nvSpPr>
            <p:spPr>
              <a:xfrm>
                <a:off x="166352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2" name="Google Shape;5862;p36"/>
              <p:cNvSpPr/>
              <p:nvPr/>
            </p:nvSpPr>
            <p:spPr>
              <a:xfrm>
                <a:off x="166352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3" name="Google Shape;5863;p36"/>
              <p:cNvSpPr/>
              <p:nvPr/>
            </p:nvSpPr>
            <p:spPr>
              <a:xfrm>
                <a:off x="204678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4" name="Google Shape;5864;p36"/>
              <p:cNvSpPr/>
              <p:nvPr/>
            </p:nvSpPr>
            <p:spPr>
              <a:xfrm>
                <a:off x="223559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5" name="Google Shape;5865;p36"/>
              <p:cNvSpPr/>
              <p:nvPr/>
            </p:nvSpPr>
            <p:spPr>
              <a:xfrm>
                <a:off x="208918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6" name="Google Shape;5866;p36"/>
              <p:cNvSpPr/>
              <p:nvPr/>
            </p:nvSpPr>
            <p:spPr>
              <a:xfrm>
                <a:off x="208918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7" name="Google Shape;5867;p36"/>
              <p:cNvSpPr/>
              <p:nvPr/>
            </p:nvSpPr>
            <p:spPr>
              <a:xfrm>
                <a:off x="181213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8" name="Google Shape;5868;p36"/>
              <p:cNvSpPr/>
              <p:nvPr/>
            </p:nvSpPr>
            <p:spPr>
              <a:xfrm>
                <a:off x="195844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9" name="Google Shape;5869;p36"/>
              <p:cNvSpPr/>
              <p:nvPr/>
            </p:nvSpPr>
            <p:spPr>
              <a:xfrm>
                <a:off x="168139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0" name="Google Shape;5870;p36"/>
              <p:cNvSpPr/>
              <p:nvPr/>
            </p:nvSpPr>
            <p:spPr>
              <a:xfrm>
                <a:off x="181213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1" name="Google Shape;5871;p36"/>
              <p:cNvSpPr/>
              <p:nvPr/>
            </p:nvSpPr>
            <p:spPr>
              <a:xfrm>
                <a:off x="232388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2" name="Google Shape;5872;p36"/>
              <p:cNvSpPr/>
              <p:nvPr/>
            </p:nvSpPr>
            <p:spPr>
              <a:xfrm>
                <a:off x="166352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3" name="Google Shape;5873;p36"/>
              <p:cNvSpPr/>
              <p:nvPr/>
            </p:nvSpPr>
            <p:spPr>
              <a:xfrm>
                <a:off x="202891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4" name="Google Shape;5874;p36"/>
              <p:cNvSpPr/>
              <p:nvPr/>
            </p:nvSpPr>
            <p:spPr>
              <a:xfrm>
                <a:off x="230601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5" name="Google Shape;5875;p36"/>
              <p:cNvSpPr/>
              <p:nvPr/>
            </p:nvSpPr>
            <p:spPr>
              <a:xfrm>
                <a:off x="175186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6" name="Google Shape;5876;p36"/>
              <p:cNvSpPr/>
              <p:nvPr/>
            </p:nvSpPr>
            <p:spPr>
              <a:xfrm>
                <a:off x="249479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7" name="Google Shape;5877;p36"/>
              <p:cNvSpPr/>
              <p:nvPr/>
            </p:nvSpPr>
            <p:spPr>
              <a:xfrm>
                <a:off x="319750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8" name="Google Shape;5878;p36"/>
              <p:cNvSpPr/>
              <p:nvPr/>
            </p:nvSpPr>
            <p:spPr>
              <a:xfrm>
                <a:off x="260101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9" name="Google Shape;5879;p36"/>
              <p:cNvSpPr/>
              <p:nvPr/>
            </p:nvSpPr>
            <p:spPr>
              <a:xfrm>
                <a:off x="319750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0" name="Google Shape;5880;p36"/>
              <p:cNvSpPr/>
              <p:nvPr/>
            </p:nvSpPr>
            <p:spPr>
              <a:xfrm>
                <a:off x="249479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1" name="Google Shape;5881;p36"/>
              <p:cNvSpPr/>
              <p:nvPr/>
            </p:nvSpPr>
            <p:spPr>
              <a:xfrm>
                <a:off x="249479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2" name="Google Shape;5882;p36"/>
              <p:cNvSpPr/>
              <p:nvPr/>
            </p:nvSpPr>
            <p:spPr>
              <a:xfrm>
                <a:off x="287806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3" name="Google Shape;5883;p36"/>
              <p:cNvSpPr/>
              <p:nvPr/>
            </p:nvSpPr>
            <p:spPr>
              <a:xfrm>
                <a:off x="306686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4" name="Google Shape;5884;p36"/>
              <p:cNvSpPr/>
              <p:nvPr/>
            </p:nvSpPr>
            <p:spPr>
              <a:xfrm>
                <a:off x="292045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5" name="Google Shape;5885;p36"/>
              <p:cNvSpPr/>
              <p:nvPr/>
            </p:nvSpPr>
            <p:spPr>
              <a:xfrm>
                <a:off x="292045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6" name="Google Shape;5886;p36"/>
              <p:cNvSpPr/>
              <p:nvPr/>
            </p:nvSpPr>
            <p:spPr>
              <a:xfrm>
                <a:off x="264340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7" name="Google Shape;5887;p36"/>
              <p:cNvSpPr/>
              <p:nvPr/>
            </p:nvSpPr>
            <p:spPr>
              <a:xfrm>
                <a:off x="278972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8" name="Google Shape;5888;p36"/>
              <p:cNvSpPr/>
              <p:nvPr/>
            </p:nvSpPr>
            <p:spPr>
              <a:xfrm>
                <a:off x="251267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9" name="Google Shape;5889;p36"/>
              <p:cNvSpPr/>
              <p:nvPr/>
            </p:nvSpPr>
            <p:spPr>
              <a:xfrm>
                <a:off x="264340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0" name="Google Shape;5890;p36"/>
              <p:cNvSpPr/>
              <p:nvPr/>
            </p:nvSpPr>
            <p:spPr>
              <a:xfrm>
                <a:off x="315516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1" name="Google Shape;5891;p36"/>
              <p:cNvSpPr/>
              <p:nvPr/>
            </p:nvSpPr>
            <p:spPr>
              <a:xfrm>
                <a:off x="249479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2" name="Google Shape;5892;p36"/>
              <p:cNvSpPr/>
              <p:nvPr/>
            </p:nvSpPr>
            <p:spPr>
              <a:xfrm>
                <a:off x="286019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3" name="Google Shape;5893;p36"/>
              <p:cNvSpPr/>
              <p:nvPr/>
            </p:nvSpPr>
            <p:spPr>
              <a:xfrm>
                <a:off x="313728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4" name="Google Shape;5894;p36"/>
              <p:cNvSpPr/>
              <p:nvPr/>
            </p:nvSpPr>
            <p:spPr>
              <a:xfrm>
                <a:off x="258314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5" name="Google Shape;5895;p36"/>
              <p:cNvSpPr/>
              <p:nvPr/>
            </p:nvSpPr>
            <p:spPr>
              <a:xfrm>
                <a:off x="332607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6" name="Google Shape;5896;p36"/>
              <p:cNvSpPr/>
              <p:nvPr/>
            </p:nvSpPr>
            <p:spPr>
              <a:xfrm>
                <a:off x="402878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7" name="Google Shape;5897;p36"/>
              <p:cNvSpPr/>
              <p:nvPr/>
            </p:nvSpPr>
            <p:spPr>
              <a:xfrm>
                <a:off x="343228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8" name="Google Shape;5898;p36"/>
              <p:cNvSpPr/>
              <p:nvPr/>
            </p:nvSpPr>
            <p:spPr>
              <a:xfrm>
                <a:off x="402878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9" name="Google Shape;5899;p36"/>
              <p:cNvSpPr/>
              <p:nvPr/>
            </p:nvSpPr>
            <p:spPr>
              <a:xfrm>
                <a:off x="332607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0" name="Google Shape;5900;p36"/>
              <p:cNvSpPr/>
              <p:nvPr/>
            </p:nvSpPr>
            <p:spPr>
              <a:xfrm>
                <a:off x="332607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1" name="Google Shape;5901;p36"/>
              <p:cNvSpPr/>
              <p:nvPr/>
            </p:nvSpPr>
            <p:spPr>
              <a:xfrm>
                <a:off x="370934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2" name="Google Shape;5902;p36"/>
              <p:cNvSpPr/>
              <p:nvPr/>
            </p:nvSpPr>
            <p:spPr>
              <a:xfrm>
                <a:off x="389814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3" name="Google Shape;5903;p36"/>
              <p:cNvSpPr/>
              <p:nvPr/>
            </p:nvSpPr>
            <p:spPr>
              <a:xfrm>
                <a:off x="375173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4" name="Google Shape;5904;p36"/>
              <p:cNvSpPr/>
              <p:nvPr/>
            </p:nvSpPr>
            <p:spPr>
              <a:xfrm>
                <a:off x="375173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5" name="Google Shape;5905;p36"/>
              <p:cNvSpPr/>
              <p:nvPr/>
            </p:nvSpPr>
            <p:spPr>
              <a:xfrm>
                <a:off x="347468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6" name="Google Shape;5906;p36"/>
              <p:cNvSpPr/>
              <p:nvPr/>
            </p:nvSpPr>
            <p:spPr>
              <a:xfrm>
                <a:off x="362099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7" name="Google Shape;5907;p36"/>
              <p:cNvSpPr/>
              <p:nvPr/>
            </p:nvSpPr>
            <p:spPr>
              <a:xfrm>
                <a:off x="334394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8" name="Google Shape;5908;p36"/>
              <p:cNvSpPr/>
              <p:nvPr/>
            </p:nvSpPr>
            <p:spPr>
              <a:xfrm>
                <a:off x="347468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9" name="Google Shape;5909;p36"/>
              <p:cNvSpPr/>
              <p:nvPr/>
            </p:nvSpPr>
            <p:spPr>
              <a:xfrm>
                <a:off x="398643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0" name="Google Shape;5910;p36"/>
              <p:cNvSpPr/>
              <p:nvPr/>
            </p:nvSpPr>
            <p:spPr>
              <a:xfrm>
                <a:off x="332607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1" name="Google Shape;5911;p36"/>
              <p:cNvSpPr/>
              <p:nvPr/>
            </p:nvSpPr>
            <p:spPr>
              <a:xfrm>
                <a:off x="369146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2" name="Google Shape;5912;p36"/>
              <p:cNvSpPr/>
              <p:nvPr/>
            </p:nvSpPr>
            <p:spPr>
              <a:xfrm>
                <a:off x="396856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3" name="Google Shape;5913;p36"/>
              <p:cNvSpPr/>
              <p:nvPr/>
            </p:nvSpPr>
            <p:spPr>
              <a:xfrm>
                <a:off x="341441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4" name="Google Shape;5914;p36"/>
              <p:cNvSpPr/>
              <p:nvPr/>
            </p:nvSpPr>
            <p:spPr>
              <a:xfrm>
                <a:off x="415735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5" name="Google Shape;5915;p36"/>
              <p:cNvSpPr/>
              <p:nvPr/>
            </p:nvSpPr>
            <p:spPr>
              <a:xfrm>
                <a:off x="486005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6" name="Google Shape;5916;p36"/>
              <p:cNvSpPr/>
              <p:nvPr/>
            </p:nvSpPr>
            <p:spPr>
              <a:xfrm>
                <a:off x="426356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7" name="Google Shape;5917;p36"/>
              <p:cNvSpPr/>
              <p:nvPr/>
            </p:nvSpPr>
            <p:spPr>
              <a:xfrm>
                <a:off x="486005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8" name="Google Shape;5918;p36"/>
              <p:cNvSpPr/>
              <p:nvPr/>
            </p:nvSpPr>
            <p:spPr>
              <a:xfrm>
                <a:off x="415735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9" name="Google Shape;5919;p36"/>
              <p:cNvSpPr/>
              <p:nvPr/>
            </p:nvSpPr>
            <p:spPr>
              <a:xfrm>
                <a:off x="415735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0" name="Google Shape;5920;p36"/>
              <p:cNvSpPr/>
              <p:nvPr/>
            </p:nvSpPr>
            <p:spPr>
              <a:xfrm>
                <a:off x="454061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1" name="Google Shape;5921;p36"/>
              <p:cNvSpPr/>
              <p:nvPr/>
            </p:nvSpPr>
            <p:spPr>
              <a:xfrm>
                <a:off x="472941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2" name="Google Shape;5922;p36"/>
              <p:cNvSpPr/>
              <p:nvPr/>
            </p:nvSpPr>
            <p:spPr>
              <a:xfrm>
                <a:off x="458300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3" name="Google Shape;5923;p36"/>
              <p:cNvSpPr/>
              <p:nvPr/>
            </p:nvSpPr>
            <p:spPr>
              <a:xfrm>
                <a:off x="458300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4" name="Google Shape;5924;p36"/>
              <p:cNvSpPr/>
              <p:nvPr/>
            </p:nvSpPr>
            <p:spPr>
              <a:xfrm>
                <a:off x="430595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5" name="Google Shape;5925;p36"/>
              <p:cNvSpPr/>
              <p:nvPr/>
            </p:nvSpPr>
            <p:spPr>
              <a:xfrm>
                <a:off x="445227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6" name="Google Shape;5926;p36"/>
              <p:cNvSpPr/>
              <p:nvPr/>
            </p:nvSpPr>
            <p:spPr>
              <a:xfrm>
                <a:off x="417522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7" name="Google Shape;5927;p36"/>
              <p:cNvSpPr/>
              <p:nvPr/>
            </p:nvSpPr>
            <p:spPr>
              <a:xfrm>
                <a:off x="430595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8" name="Google Shape;5928;p36"/>
              <p:cNvSpPr/>
              <p:nvPr/>
            </p:nvSpPr>
            <p:spPr>
              <a:xfrm>
                <a:off x="481771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9" name="Google Shape;5929;p36"/>
              <p:cNvSpPr/>
              <p:nvPr/>
            </p:nvSpPr>
            <p:spPr>
              <a:xfrm>
                <a:off x="415735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0" name="Google Shape;5930;p36"/>
              <p:cNvSpPr/>
              <p:nvPr/>
            </p:nvSpPr>
            <p:spPr>
              <a:xfrm>
                <a:off x="452274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1" name="Google Shape;5931;p36"/>
              <p:cNvSpPr/>
              <p:nvPr/>
            </p:nvSpPr>
            <p:spPr>
              <a:xfrm>
                <a:off x="479983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2" name="Google Shape;5932;p36"/>
              <p:cNvSpPr/>
              <p:nvPr/>
            </p:nvSpPr>
            <p:spPr>
              <a:xfrm>
                <a:off x="424569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3" name="Google Shape;5933;p36"/>
              <p:cNvSpPr/>
              <p:nvPr/>
            </p:nvSpPr>
            <p:spPr>
              <a:xfrm>
                <a:off x="498862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4" name="Google Shape;5934;p36"/>
              <p:cNvSpPr/>
              <p:nvPr/>
            </p:nvSpPr>
            <p:spPr>
              <a:xfrm>
                <a:off x="569133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5" name="Google Shape;5935;p36"/>
              <p:cNvSpPr/>
              <p:nvPr/>
            </p:nvSpPr>
            <p:spPr>
              <a:xfrm>
                <a:off x="509483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6" name="Google Shape;5936;p36"/>
              <p:cNvSpPr/>
              <p:nvPr/>
            </p:nvSpPr>
            <p:spPr>
              <a:xfrm>
                <a:off x="569133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7" name="Google Shape;5937;p36"/>
              <p:cNvSpPr/>
              <p:nvPr/>
            </p:nvSpPr>
            <p:spPr>
              <a:xfrm>
                <a:off x="498862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8" name="Google Shape;5938;p36"/>
              <p:cNvSpPr/>
              <p:nvPr/>
            </p:nvSpPr>
            <p:spPr>
              <a:xfrm>
                <a:off x="498862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9" name="Google Shape;5939;p36"/>
              <p:cNvSpPr/>
              <p:nvPr/>
            </p:nvSpPr>
            <p:spPr>
              <a:xfrm>
                <a:off x="537189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0" name="Google Shape;5940;p36"/>
              <p:cNvSpPr/>
              <p:nvPr/>
            </p:nvSpPr>
            <p:spPr>
              <a:xfrm>
                <a:off x="556069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1" name="Google Shape;5941;p36"/>
              <p:cNvSpPr/>
              <p:nvPr/>
            </p:nvSpPr>
            <p:spPr>
              <a:xfrm>
                <a:off x="541428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2" name="Google Shape;5942;p36"/>
              <p:cNvSpPr/>
              <p:nvPr/>
            </p:nvSpPr>
            <p:spPr>
              <a:xfrm>
                <a:off x="541428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3" name="Google Shape;5943;p36"/>
              <p:cNvSpPr/>
              <p:nvPr/>
            </p:nvSpPr>
            <p:spPr>
              <a:xfrm>
                <a:off x="513723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4" name="Google Shape;5944;p36"/>
              <p:cNvSpPr/>
              <p:nvPr/>
            </p:nvSpPr>
            <p:spPr>
              <a:xfrm>
                <a:off x="528354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5" name="Google Shape;5945;p36"/>
              <p:cNvSpPr/>
              <p:nvPr/>
            </p:nvSpPr>
            <p:spPr>
              <a:xfrm>
                <a:off x="500649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6" name="Google Shape;5946;p36"/>
              <p:cNvSpPr/>
              <p:nvPr/>
            </p:nvSpPr>
            <p:spPr>
              <a:xfrm>
                <a:off x="513723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7" name="Google Shape;5947;p36"/>
              <p:cNvSpPr/>
              <p:nvPr/>
            </p:nvSpPr>
            <p:spPr>
              <a:xfrm>
                <a:off x="564898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8" name="Google Shape;5948;p36"/>
              <p:cNvSpPr/>
              <p:nvPr/>
            </p:nvSpPr>
            <p:spPr>
              <a:xfrm>
                <a:off x="498862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9" name="Google Shape;5949;p36"/>
              <p:cNvSpPr/>
              <p:nvPr/>
            </p:nvSpPr>
            <p:spPr>
              <a:xfrm>
                <a:off x="535401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0" name="Google Shape;5950;p36"/>
              <p:cNvSpPr/>
              <p:nvPr/>
            </p:nvSpPr>
            <p:spPr>
              <a:xfrm>
                <a:off x="563111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1" name="Google Shape;5951;p36"/>
              <p:cNvSpPr/>
              <p:nvPr/>
            </p:nvSpPr>
            <p:spPr>
              <a:xfrm>
                <a:off x="507696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2" name="Google Shape;5952;p36"/>
              <p:cNvSpPr/>
              <p:nvPr/>
            </p:nvSpPr>
            <p:spPr>
              <a:xfrm>
                <a:off x="581990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3" name="Google Shape;5953;p36"/>
              <p:cNvSpPr/>
              <p:nvPr/>
            </p:nvSpPr>
            <p:spPr>
              <a:xfrm>
                <a:off x="652260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4" name="Google Shape;5954;p36"/>
              <p:cNvSpPr/>
              <p:nvPr/>
            </p:nvSpPr>
            <p:spPr>
              <a:xfrm>
                <a:off x="592611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5" name="Google Shape;5955;p36"/>
              <p:cNvSpPr/>
              <p:nvPr/>
            </p:nvSpPr>
            <p:spPr>
              <a:xfrm>
                <a:off x="652260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6" name="Google Shape;5956;p36"/>
              <p:cNvSpPr/>
              <p:nvPr/>
            </p:nvSpPr>
            <p:spPr>
              <a:xfrm>
                <a:off x="581990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7" name="Google Shape;5957;p36"/>
              <p:cNvSpPr/>
              <p:nvPr/>
            </p:nvSpPr>
            <p:spPr>
              <a:xfrm>
                <a:off x="581990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8" name="Google Shape;5958;p36"/>
              <p:cNvSpPr/>
              <p:nvPr/>
            </p:nvSpPr>
            <p:spPr>
              <a:xfrm>
                <a:off x="620316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9" name="Google Shape;5959;p36"/>
              <p:cNvSpPr/>
              <p:nvPr/>
            </p:nvSpPr>
            <p:spPr>
              <a:xfrm>
                <a:off x="639196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0" name="Google Shape;5960;p36"/>
              <p:cNvSpPr/>
              <p:nvPr/>
            </p:nvSpPr>
            <p:spPr>
              <a:xfrm>
                <a:off x="624555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1" name="Google Shape;5961;p36"/>
              <p:cNvSpPr/>
              <p:nvPr/>
            </p:nvSpPr>
            <p:spPr>
              <a:xfrm>
                <a:off x="624555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2" name="Google Shape;5962;p36"/>
              <p:cNvSpPr/>
              <p:nvPr/>
            </p:nvSpPr>
            <p:spPr>
              <a:xfrm>
                <a:off x="596850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3" name="Google Shape;5963;p36"/>
              <p:cNvSpPr/>
              <p:nvPr/>
            </p:nvSpPr>
            <p:spPr>
              <a:xfrm>
                <a:off x="611482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4" name="Google Shape;5964;p36"/>
              <p:cNvSpPr/>
              <p:nvPr/>
            </p:nvSpPr>
            <p:spPr>
              <a:xfrm>
                <a:off x="583777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5" name="Google Shape;5965;p36"/>
              <p:cNvSpPr/>
              <p:nvPr/>
            </p:nvSpPr>
            <p:spPr>
              <a:xfrm>
                <a:off x="596850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6" name="Google Shape;5966;p36"/>
              <p:cNvSpPr/>
              <p:nvPr/>
            </p:nvSpPr>
            <p:spPr>
              <a:xfrm>
                <a:off x="648026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7" name="Google Shape;5967;p36"/>
              <p:cNvSpPr/>
              <p:nvPr/>
            </p:nvSpPr>
            <p:spPr>
              <a:xfrm>
                <a:off x="581990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8" name="Google Shape;5968;p36"/>
              <p:cNvSpPr/>
              <p:nvPr/>
            </p:nvSpPr>
            <p:spPr>
              <a:xfrm>
                <a:off x="618529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9" name="Google Shape;5969;p36"/>
              <p:cNvSpPr/>
              <p:nvPr/>
            </p:nvSpPr>
            <p:spPr>
              <a:xfrm>
                <a:off x="646238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0" name="Google Shape;5970;p36"/>
              <p:cNvSpPr/>
              <p:nvPr/>
            </p:nvSpPr>
            <p:spPr>
              <a:xfrm>
                <a:off x="590824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1" name="Google Shape;5971;p36"/>
              <p:cNvSpPr/>
              <p:nvPr/>
            </p:nvSpPr>
            <p:spPr>
              <a:xfrm>
                <a:off x="665117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2" name="Google Shape;5972;p36"/>
              <p:cNvSpPr/>
              <p:nvPr/>
            </p:nvSpPr>
            <p:spPr>
              <a:xfrm>
                <a:off x="735388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3" name="Google Shape;5973;p36"/>
              <p:cNvSpPr/>
              <p:nvPr/>
            </p:nvSpPr>
            <p:spPr>
              <a:xfrm>
                <a:off x="675738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4" name="Google Shape;5974;p36"/>
              <p:cNvSpPr/>
              <p:nvPr/>
            </p:nvSpPr>
            <p:spPr>
              <a:xfrm>
                <a:off x="735388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5" name="Google Shape;5975;p36"/>
              <p:cNvSpPr/>
              <p:nvPr/>
            </p:nvSpPr>
            <p:spPr>
              <a:xfrm>
                <a:off x="665117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6" name="Google Shape;5976;p36"/>
              <p:cNvSpPr/>
              <p:nvPr/>
            </p:nvSpPr>
            <p:spPr>
              <a:xfrm>
                <a:off x="665117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7" name="Google Shape;5977;p36"/>
              <p:cNvSpPr/>
              <p:nvPr/>
            </p:nvSpPr>
            <p:spPr>
              <a:xfrm>
                <a:off x="703444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8" name="Google Shape;5978;p36"/>
              <p:cNvSpPr/>
              <p:nvPr/>
            </p:nvSpPr>
            <p:spPr>
              <a:xfrm>
                <a:off x="722324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9" name="Google Shape;5979;p36"/>
              <p:cNvSpPr/>
              <p:nvPr/>
            </p:nvSpPr>
            <p:spPr>
              <a:xfrm>
                <a:off x="707683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0" name="Google Shape;5980;p36"/>
              <p:cNvSpPr/>
              <p:nvPr/>
            </p:nvSpPr>
            <p:spPr>
              <a:xfrm>
                <a:off x="707683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1" name="Google Shape;5981;p36"/>
              <p:cNvSpPr/>
              <p:nvPr/>
            </p:nvSpPr>
            <p:spPr>
              <a:xfrm>
                <a:off x="679978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2" name="Google Shape;5982;p36"/>
              <p:cNvSpPr/>
              <p:nvPr/>
            </p:nvSpPr>
            <p:spPr>
              <a:xfrm>
                <a:off x="694609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3" name="Google Shape;5983;p36"/>
              <p:cNvSpPr/>
              <p:nvPr/>
            </p:nvSpPr>
            <p:spPr>
              <a:xfrm>
                <a:off x="666904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4" name="Google Shape;5984;p36"/>
              <p:cNvSpPr/>
              <p:nvPr/>
            </p:nvSpPr>
            <p:spPr>
              <a:xfrm>
                <a:off x="679978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5" name="Google Shape;5985;p36"/>
              <p:cNvSpPr/>
              <p:nvPr/>
            </p:nvSpPr>
            <p:spPr>
              <a:xfrm>
                <a:off x="731153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6" name="Google Shape;5986;p36"/>
              <p:cNvSpPr/>
              <p:nvPr/>
            </p:nvSpPr>
            <p:spPr>
              <a:xfrm>
                <a:off x="665117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7" name="Google Shape;5987;p36"/>
              <p:cNvSpPr/>
              <p:nvPr/>
            </p:nvSpPr>
            <p:spPr>
              <a:xfrm>
                <a:off x="701656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8" name="Google Shape;5988;p36"/>
              <p:cNvSpPr/>
              <p:nvPr/>
            </p:nvSpPr>
            <p:spPr>
              <a:xfrm>
                <a:off x="729366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9" name="Google Shape;5989;p36"/>
              <p:cNvSpPr/>
              <p:nvPr/>
            </p:nvSpPr>
            <p:spPr>
              <a:xfrm>
                <a:off x="673951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0" name="Google Shape;5990;p36"/>
              <p:cNvSpPr/>
              <p:nvPr/>
            </p:nvSpPr>
            <p:spPr>
              <a:xfrm>
                <a:off x="748245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1" name="Google Shape;5991;p36"/>
              <p:cNvSpPr/>
              <p:nvPr/>
            </p:nvSpPr>
            <p:spPr>
              <a:xfrm>
                <a:off x="8185158"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2" name="Google Shape;5992;p36"/>
              <p:cNvSpPr/>
              <p:nvPr/>
            </p:nvSpPr>
            <p:spPr>
              <a:xfrm>
                <a:off x="7588664"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3" name="Google Shape;5993;p36"/>
              <p:cNvSpPr/>
              <p:nvPr/>
            </p:nvSpPr>
            <p:spPr>
              <a:xfrm>
                <a:off x="8185158"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4" name="Google Shape;5994;p36"/>
              <p:cNvSpPr/>
              <p:nvPr/>
            </p:nvSpPr>
            <p:spPr>
              <a:xfrm>
                <a:off x="748245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5" name="Google Shape;5995;p36"/>
              <p:cNvSpPr/>
              <p:nvPr/>
            </p:nvSpPr>
            <p:spPr>
              <a:xfrm>
                <a:off x="748245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6" name="Google Shape;5996;p36"/>
              <p:cNvSpPr/>
              <p:nvPr/>
            </p:nvSpPr>
            <p:spPr>
              <a:xfrm>
                <a:off x="786571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7" name="Google Shape;5997;p36"/>
              <p:cNvSpPr/>
              <p:nvPr/>
            </p:nvSpPr>
            <p:spPr>
              <a:xfrm>
                <a:off x="805451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8" name="Google Shape;5998;p36"/>
              <p:cNvSpPr/>
              <p:nvPr/>
            </p:nvSpPr>
            <p:spPr>
              <a:xfrm>
                <a:off x="7908109"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9" name="Google Shape;5999;p36"/>
              <p:cNvSpPr/>
              <p:nvPr/>
            </p:nvSpPr>
            <p:spPr>
              <a:xfrm>
                <a:off x="7908109"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0" name="Google Shape;6000;p36"/>
              <p:cNvSpPr/>
              <p:nvPr/>
            </p:nvSpPr>
            <p:spPr>
              <a:xfrm>
                <a:off x="763105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1" name="Google Shape;6001;p36"/>
              <p:cNvSpPr/>
              <p:nvPr/>
            </p:nvSpPr>
            <p:spPr>
              <a:xfrm>
                <a:off x="777737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2" name="Google Shape;6002;p36"/>
              <p:cNvSpPr/>
              <p:nvPr/>
            </p:nvSpPr>
            <p:spPr>
              <a:xfrm>
                <a:off x="750032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3" name="Google Shape;6003;p36"/>
              <p:cNvSpPr/>
              <p:nvPr/>
            </p:nvSpPr>
            <p:spPr>
              <a:xfrm>
                <a:off x="763105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4" name="Google Shape;6004;p36"/>
              <p:cNvSpPr/>
              <p:nvPr/>
            </p:nvSpPr>
            <p:spPr>
              <a:xfrm>
                <a:off x="814281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5" name="Google Shape;6005;p36"/>
              <p:cNvSpPr/>
              <p:nvPr/>
            </p:nvSpPr>
            <p:spPr>
              <a:xfrm>
                <a:off x="748245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6" name="Google Shape;6006;p36"/>
              <p:cNvSpPr/>
              <p:nvPr/>
            </p:nvSpPr>
            <p:spPr>
              <a:xfrm>
                <a:off x="7847842"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7" name="Google Shape;6007;p36"/>
              <p:cNvSpPr/>
              <p:nvPr/>
            </p:nvSpPr>
            <p:spPr>
              <a:xfrm>
                <a:off x="8124938"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8" name="Google Shape;6008;p36"/>
              <p:cNvSpPr/>
              <p:nvPr/>
            </p:nvSpPr>
            <p:spPr>
              <a:xfrm>
                <a:off x="7570793"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9" name="Google Shape;6009;p36"/>
              <p:cNvSpPr/>
              <p:nvPr/>
            </p:nvSpPr>
            <p:spPr>
              <a:xfrm>
                <a:off x="831372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0" name="Google Shape;6010;p36"/>
              <p:cNvSpPr/>
              <p:nvPr/>
            </p:nvSpPr>
            <p:spPr>
              <a:xfrm>
                <a:off x="9016433"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1" name="Google Shape;6011;p36"/>
              <p:cNvSpPr/>
              <p:nvPr/>
            </p:nvSpPr>
            <p:spPr>
              <a:xfrm>
                <a:off x="8419939"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2" name="Google Shape;6012;p36"/>
              <p:cNvSpPr/>
              <p:nvPr/>
            </p:nvSpPr>
            <p:spPr>
              <a:xfrm>
                <a:off x="9016433"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3" name="Google Shape;6013;p36"/>
              <p:cNvSpPr/>
              <p:nvPr/>
            </p:nvSpPr>
            <p:spPr>
              <a:xfrm>
                <a:off x="831372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4" name="Google Shape;6014;p36"/>
              <p:cNvSpPr/>
              <p:nvPr/>
            </p:nvSpPr>
            <p:spPr>
              <a:xfrm>
                <a:off x="831372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5" name="Google Shape;6015;p36"/>
              <p:cNvSpPr/>
              <p:nvPr/>
            </p:nvSpPr>
            <p:spPr>
              <a:xfrm>
                <a:off x="869699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6" name="Google Shape;6016;p36"/>
              <p:cNvSpPr/>
              <p:nvPr/>
            </p:nvSpPr>
            <p:spPr>
              <a:xfrm>
                <a:off x="888579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7" name="Google Shape;6017;p36"/>
              <p:cNvSpPr/>
              <p:nvPr/>
            </p:nvSpPr>
            <p:spPr>
              <a:xfrm>
                <a:off x="8739384"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8" name="Google Shape;6018;p36"/>
              <p:cNvSpPr/>
              <p:nvPr/>
            </p:nvSpPr>
            <p:spPr>
              <a:xfrm>
                <a:off x="8739384"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9" name="Google Shape;6019;p36"/>
              <p:cNvSpPr/>
              <p:nvPr/>
            </p:nvSpPr>
            <p:spPr>
              <a:xfrm>
                <a:off x="8462335"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0" name="Google Shape;6020;p36"/>
              <p:cNvSpPr/>
              <p:nvPr/>
            </p:nvSpPr>
            <p:spPr>
              <a:xfrm>
                <a:off x="8608650"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1" name="Google Shape;6021;p36"/>
              <p:cNvSpPr/>
              <p:nvPr/>
            </p:nvSpPr>
            <p:spPr>
              <a:xfrm>
                <a:off x="833159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2" name="Google Shape;6022;p36"/>
              <p:cNvSpPr/>
              <p:nvPr/>
            </p:nvSpPr>
            <p:spPr>
              <a:xfrm>
                <a:off x="8462335"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3" name="Google Shape;6023;p36"/>
              <p:cNvSpPr/>
              <p:nvPr/>
            </p:nvSpPr>
            <p:spPr>
              <a:xfrm>
                <a:off x="897408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4" name="Google Shape;6024;p36"/>
              <p:cNvSpPr/>
              <p:nvPr/>
            </p:nvSpPr>
            <p:spPr>
              <a:xfrm>
                <a:off x="831372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5" name="Google Shape;6025;p36"/>
              <p:cNvSpPr/>
              <p:nvPr/>
            </p:nvSpPr>
            <p:spPr>
              <a:xfrm>
                <a:off x="8679117"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6" name="Google Shape;6026;p36"/>
              <p:cNvSpPr/>
              <p:nvPr/>
            </p:nvSpPr>
            <p:spPr>
              <a:xfrm>
                <a:off x="8956213"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7" name="Google Shape;6027;p36"/>
              <p:cNvSpPr/>
              <p:nvPr/>
            </p:nvSpPr>
            <p:spPr>
              <a:xfrm>
                <a:off x="8402068"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028" name="Google Shape;6028;p36"/>
          <p:cNvSpPr txBox="1"/>
          <p:nvPr>
            <p:ph type="title"/>
          </p:nvPr>
        </p:nvSpPr>
        <p:spPr>
          <a:xfrm>
            <a:off x="720000" y="9784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029" name="Google Shape;6029;p36"/>
          <p:cNvSpPr txBox="1"/>
          <p:nvPr>
            <p:ph idx="2" type="title"/>
          </p:nvPr>
        </p:nvSpPr>
        <p:spPr>
          <a:xfrm>
            <a:off x="1101175" y="1828238"/>
            <a:ext cx="1986000" cy="38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6030" name="Google Shape;6030;p36"/>
          <p:cNvSpPr txBox="1"/>
          <p:nvPr>
            <p:ph idx="1" type="subTitle"/>
          </p:nvPr>
        </p:nvSpPr>
        <p:spPr>
          <a:xfrm>
            <a:off x="1101175" y="2193175"/>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031" name="Google Shape;6031;p36"/>
          <p:cNvSpPr txBox="1"/>
          <p:nvPr>
            <p:ph idx="3" type="title"/>
          </p:nvPr>
        </p:nvSpPr>
        <p:spPr>
          <a:xfrm>
            <a:off x="3578947" y="1828238"/>
            <a:ext cx="1986000" cy="38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6032" name="Google Shape;6032;p36"/>
          <p:cNvSpPr txBox="1"/>
          <p:nvPr>
            <p:ph idx="4" type="subTitle"/>
          </p:nvPr>
        </p:nvSpPr>
        <p:spPr>
          <a:xfrm>
            <a:off x="3578948" y="2193175"/>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033" name="Google Shape;6033;p36"/>
          <p:cNvSpPr txBox="1"/>
          <p:nvPr>
            <p:ph idx="5" type="title"/>
          </p:nvPr>
        </p:nvSpPr>
        <p:spPr>
          <a:xfrm>
            <a:off x="1101175" y="2948075"/>
            <a:ext cx="1986000" cy="39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6034" name="Google Shape;6034;p36"/>
          <p:cNvSpPr txBox="1"/>
          <p:nvPr>
            <p:ph idx="6" type="subTitle"/>
          </p:nvPr>
        </p:nvSpPr>
        <p:spPr>
          <a:xfrm>
            <a:off x="1101175" y="3314374"/>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035" name="Google Shape;6035;p36"/>
          <p:cNvSpPr txBox="1"/>
          <p:nvPr>
            <p:ph idx="7" type="title"/>
          </p:nvPr>
        </p:nvSpPr>
        <p:spPr>
          <a:xfrm>
            <a:off x="3578947" y="2948075"/>
            <a:ext cx="1986000" cy="39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6036" name="Google Shape;6036;p36"/>
          <p:cNvSpPr txBox="1"/>
          <p:nvPr>
            <p:ph idx="8" type="subTitle"/>
          </p:nvPr>
        </p:nvSpPr>
        <p:spPr>
          <a:xfrm>
            <a:off x="3578948" y="3314374"/>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037" name="Google Shape;6037;p36"/>
          <p:cNvSpPr txBox="1"/>
          <p:nvPr>
            <p:ph idx="9" type="title"/>
          </p:nvPr>
        </p:nvSpPr>
        <p:spPr>
          <a:xfrm>
            <a:off x="6056725" y="1828238"/>
            <a:ext cx="1986000" cy="389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6038" name="Google Shape;6038;p36"/>
          <p:cNvSpPr txBox="1"/>
          <p:nvPr>
            <p:ph idx="13" type="subTitle"/>
          </p:nvPr>
        </p:nvSpPr>
        <p:spPr>
          <a:xfrm>
            <a:off x="6056727" y="2193175"/>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039" name="Google Shape;6039;p36"/>
          <p:cNvSpPr txBox="1"/>
          <p:nvPr>
            <p:ph idx="14" type="title"/>
          </p:nvPr>
        </p:nvSpPr>
        <p:spPr>
          <a:xfrm>
            <a:off x="6056725" y="2948075"/>
            <a:ext cx="1986000" cy="39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000"/>
              <a:buNone/>
              <a:defRPr sz="20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6040" name="Google Shape;6040;p36"/>
          <p:cNvSpPr txBox="1"/>
          <p:nvPr>
            <p:ph idx="15" type="subTitle"/>
          </p:nvPr>
        </p:nvSpPr>
        <p:spPr>
          <a:xfrm>
            <a:off x="6056727" y="3314374"/>
            <a:ext cx="19860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solidFill>
                  <a:srgbClr val="242424"/>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6041" name="Google Shape;6041;p36"/>
          <p:cNvGrpSpPr/>
          <p:nvPr/>
        </p:nvGrpSpPr>
        <p:grpSpPr>
          <a:xfrm flipH="1" rot="10800000">
            <a:off x="-1202" y="-12"/>
            <a:ext cx="9146417" cy="685621"/>
            <a:chOff x="-1264" y="4434079"/>
            <a:chExt cx="9146417" cy="685621"/>
          </a:xfrm>
        </p:grpSpPr>
        <p:grpSp>
          <p:nvGrpSpPr>
            <p:cNvPr id="6042" name="Google Shape;6042;p36"/>
            <p:cNvGrpSpPr/>
            <p:nvPr/>
          </p:nvGrpSpPr>
          <p:grpSpPr>
            <a:xfrm>
              <a:off x="-1264" y="4434079"/>
              <a:ext cx="9144179" cy="373358"/>
              <a:chOff x="-1264" y="4413917"/>
              <a:chExt cx="9144179" cy="373358"/>
            </a:xfrm>
          </p:grpSpPr>
          <p:sp>
            <p:nvSpPr>
              <p:cNvPr id="6043" name="Google Shape;6043;p36"/>
              <p:cNvSpPr/>
              <p:nvPr/>
            </p:nvSpPr>
            <p:spPr>
              <a:xfrm>
                <a:off x="-1175" y="4756675"/>
                <a:ext cx="9144000" cy="3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44" name="Google Shape;6044;p36"/>
              <p:cNvGrpSpPr/>
              <p:nvPr/>
            </p:nvGrpSpPr>
            <p:grpSpPr>
              <a:xfrm flipH="1" rot="10800000">
                <a:off x="-1264" y="4413917"/>
                <a:ext cx="9144179" cy="342755"/>
                <a:chOff x="973" y="4471542"/>
                <a:chExt cx="9144179" cy="342755"/>
              </a:xfrm>
            </p:grpSpPr>
            <p:sp>
              <p:nvSpPr>
                <p:cNvPr id="6045" name="Google Shape;6045;p36"/>
                <p:cNvSpPr/>
                <p:nvPr/>
              </p:nvSpPr>
              <p:spPr>
                <a:xfrm>
                  <a:off x="9034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6" name="Google Shape;6046;p36"/>
                <p:cNvSpPr/>
                <p:nvPr/>
              </p:nvSpPr>
              <p:spPr>
                <a:xfrm>
                  <a:off x="973"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7" name="Google Shape;6047;p36"/>
                <p:cNvSpPr/>
                <p:nvPr/>
              </p:nvSpPr>
              <p:spPr>
                <a:xfrm>
                  <a:off x="49967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8" name="Google Shape;6048;p36"/>
                <p:cNvSpPr/>
                <p:nvPr/>
              </p:nvSpPr>
              <p:spPr>
                <a:xfrm>
                  <a:off x="973"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9" name="Google Shape;6049;p36"/>
                <p:cNvSpPr/>
                <p:nvPr/>
              </p:nvSpPr>
              <p:spPr>
                <a:xfrm>
                  <a:off x="92161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0" name="Google Shape;6050;p36"/>
                <p:cNvSpPr/>
                <p:nvPr/>
              </p:nvSpPr>
              <p:spPr>
                <a:xfrm>
                  <a:off x="83224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1" name="Google Shape;6051;p36"/>
                <p:cNvSpPr/>
                <p:nvPr/>
              </p:nvSpPr>
              <p:spPr>
                <a:xfrm>
                  <a:off x="133094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2" name="Google Shape;6052;p36"/>
                <p:cNvSpPr/>
                <p:nvPr/>
              </p:nvSpPr>
              <p:spPr>
                <a:xfrm>
                  <a:off x="83224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3" name="Google Shape;6053;p36"/>
                <p:cNvSpPr/>
                <p:nvPr/>
              </p:nvSpPr>
              <p:spPr>
                <a:xfrm>
                  <a:off x="175289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4" name="Google Shape;6054;p36"/>
                <p:cNvSpPr/>
                <p:nvPr/>
              </p:nvSpPr>
              <p:spPr>
                <a:xfrm>
                  <a:off x="166352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5" name="Google Shape;6055;p36"/>
                <p:cNvSpPr/>
                <p:nvPr/>
              </p:nvSpPr>
              <p:spPr>
                <a:xfrm>
                  <a:off x="216222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6" name="Google Shape;6056;p36"/>
                <p:cNvSpPr/>
                <p:nvPr/>
              </p:nvSpPr>
              <p:spPr>
                <a:xfrm>
                  <a:off x="166352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7" name="Google Shape;6057;p36"/>
                <p:cNvSpPr/>
                <p:nvPr/>
              </p:nvSpPr>
              <p:spPr>
                <a:xfrm>
                  <a:off x="258416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8" name="Google Shape;6058;p36"/>
                <p:cNvSpPr/>
                <p:nvPr/>
              </p:nvSpPr>
              <p:spPr>
                <a:xfrm>
                  <a:off x="249479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9" name="Google Shape;6059;p36"/>
                <p:cNvSpPr/>
                <p:nvPr/>
              </p:nvSpPr>
              <p:spPr>
                <a:xfrm>
                  <a:off x="299349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0" name="Google Shape;6060;p36"/>
                <p:cNvSpPr/>
                <p:nvPr/>
              </p:nvSpPr>
              <p:spPr>
                <a:xfrm>
                  <a:off x="249479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1" name="Google Shape;6061;p36"/>
                <p:cNvSpPr/>
                <p:nvPr/>
              </p:nvSpPr>
              <p:spPr>
                <a:xfrm>
                  <a:off x="341544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2" name="Google Shape;6062;p36"/>
                <p:cNvSpPr/>
                <p:nvPr/>
              </p:nvSpPr>
              <p:spPr>
                <a:xfrm>
                  <a:off x="332607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3" name="Google Shape;6063;p36"/>
                <p:cNvSpPr/>
                <p:nvPr/>
              </p:nvSpPr>
              <p:spPr>
                <a:xfrm>
                  <a:off x="382477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4" name="Google Shape;6064;p36"/>
                <p:cNvSpPr/>
                <p:nvPr/>
              </p:nvSpPr>
              <p:spPr>
                <a:xfrm>
                  <a:off x="332607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5" name="Google Shape;6065;p36"/>
                <p:cNvSpPr/>
                <p:nvPr/>
              </p:nvSpPr>
              <p:spPr>
                <a:xfrm>
                  <a:off x="424671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6" name="Google Shape;6066;p36"/>
                <p:cNvSpPr/>
                <p:nvPr/>
              </p:nvSpPr>
              <p:spPr>
                <a:xfrm>
                  <a:off x="415735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7" name="Google Shape;6067;p36"/>
                <p:cNvSpPr/>
                <p:nvPr/>
              </p:nvSpPr>
              <p:spPr>
                <a:xfrm>
                  <a:off x="465604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8" name="Google Shape;6068;p36"/>
                <p:cNvSpPr/>
                <p:nvPr/>
              </p:nvSpPr>
              <p:spPr>
                <a:xfrm>
                  <a:off x="415735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9" name="Google Shape;6069;p36"/>
                <p:cNvSpPr/>
                <p:nvPr/>
              </p:nvSpPr>
              <p:spPr>
                <a:xfrm>
                  <a:off x="507799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0" name="Google Shape;6070;p36"/>
                <p:cNvSpPr/>
                <p:nvPr/>
              </p:nvSpPr>
              <p:spPr>
                <a:xfrm>
                  <a:off x="498862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1" name="Google Shape;6071;p36"/>
                <p:cNvSpPr/>
                <p:nvPr/>
              </p:nvSpPr>
              <p:spPr>
                <a:xfrm>
                  <a:off x="548732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2" name="Google Shape;6072;p36"/>
                <p:cNvSpPr/>
                <p:nvPr/>
              </p:nvSpPr>
              <p:spPr>
                <a:xfrm>
                  <a:off x="498862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3" name="Google Shape;6073;p36"/>
                <p:cNvSpPr/>
                <p:nvPr/>
              </p:nvSpPr>
              <p:spPr>
                <a:xfrm>
                  <a:off x="590926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4" name="Google Shape;6074;p36"/>
                <p:cNvSpPr/>
                <p:nvPr/>
              </p:nvSpPr>
              <p:spPr>
                <a:xfrm>
                  <a:off x="581990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5" name="Google Shape;6075;p36"/>
                <p:cNvSpPr/>
                <p:nvPr/>
              </p:nvSpPr>
              <p:spPr>
                <a:xfrm>
                  <a:off x="631859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6" name="Google Shape;6076;p36"/>
                <p:cNvSpPr/>
                <p:nvPr/>
              </p:nvSpPr>
              <p:spPr>
                <a:xfrm>
                  <a:off x="581990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7" name="Google Shape;6077;p36"/>
                <p:cNvSpPr/>
                <p:nvPr/>
              </p:nvSpPr>
              <p:spPr>
                <a:xfrm>
                  <a:off x="674054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8" name="Google Shape;6078;p36"/>
                <p:cNvSpPr/>
                <p:nvPr/>
              </p:nvSpPr>
              <p:spPr>
                <a:xfrm>
                  <a:off x="665117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9" name="Google Shape;6079;p36"/>
                <p:cNvSpPr/>
                <p:nvPr/>
              </p:nvSpPr>
              <p:spPr>
                <a:xfrm>
                  <a:off x="714987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0" name="Google Shape;6080;p36"/>
                <p:cNvSpPr/>
                <p:nvPr/>
              </p:nvSpPr>
              <p:spPr>
                <a:xfrm>
                  <a:off x="665117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1" name="Google Shape;6081;p36"/>
                <p:cNvSpPr/>
                <p:nvPr/>
              </p:nvSpPr>
              <p:spPr>
                <a:xfrm>
                  <a:off x="757181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2" name="Google Shape;6082;p36"/>
                <p:cNvSpPr/>
                <p:nvPr/>
              </p:nvSpPr>
              <p:spPr>
                <a:xfrm>
                  <a:off x="748245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3" name="Google Shape;6083;p36"/>
                <p:cNvSpPr/>
                <p:nvPr/>
              </p:nvSpPr>
              <p:spPr>
                <a:xfrm>
                  <a:off x="798114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4" name="Google Shape;6084;p36"/>
                <p:cNvSpPr/>
                <p:nvPr/>
              </p:nvSpPr>
              <p:spPr>
                <a:xfrm>
                  <a:off x="748245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5" name="Google Shape;6085;p36"/>
                <p:cNvSpPr/>
                <p:nvPr/>
              </p:nvSpPr>
              <p:spPr>
                <a:xfrm>
                  <a:off x="8403095"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6" name="Google Shape;6086;p36"/>
                <p:cNvSpPr/>
                <p:nvPr/>
              </p:nvSpPr>
              <p:spPr>
                <a:xfrm>
                  <a:off x="831372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7" name="Google Shape;6087;p36"/>
                <p:cNvSpPr/>
                <p:nvPr/>
              </p:nvSpPr>
              <p:spPr>
                <a:xfrm>
                  <a:off x="8812425"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8" name="Google Shape;6088;p36"/>
                <p:cNvSpPr/>
                <p:nvPr/>
              </p:nvSpPr>
              <p:spPr>
                <a:xfrm>
                  <a:off x="831372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089" name="Google Shape;6089;p36"/>
            <p:cNvGrpSpPr/>
            <p:nvPr/>
          </p:nvGrpSpPr>
          <p:grpSpPr>
            <a:xfrm>
              <a:off x="973" y="4814279"/>
              <a:ext cx="9144179" cy="305421"/>
              <a:chOff x="973" y="4814279"/>
              <a:chExt cx="9144179" cy="305421"/>
            </a:xfrm>
          </p:grpSpPr>
          <p:sp>
            <p:nvSpPr>
              <p:cNvPr id="6090" name="Google Shape;6090;p36"/>
              <p:cNvSpPr/>
              <p:nvPr/>
            </p:nvSpPr>
            <p:spPr>
              <a:xfrm>
                <a:off x="973"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1" name="Google Shape;6091;p36"/>
              <p:cNvSpPr/>
              <p:nvPr/>
            </p:nvSpPr>
            <p:spPr>
              <a:xfrm>
                <a:off x="703680"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2" name="Google Shape;6092;p36"/>
              <p:cNvSpPr/>
              <p:nvPr/>
            </p:nvSpPr>
            <p:spPr>
              <a:xfrm>
                <a:off x="107186"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3" name="Google Shape;6093;p36"/>
              <p:cNvSpPr/>
              <p:nvPr/>
            </p:nvSpPr>
            <p:spPr>
              <a:xfrm>
                <a:off x="703680"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4" name="Google Shape;6094;p36"/>
              <p:cNvSpPr/>
              <p:nvPr/>
            </p:nvSpPr>
            <p:spPr>
              <a:xfrm>
                <a:off x="973"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5" name="Google Shape;6095;p36"/>
              <p:cNvSpPr/>
              <p:nvPr/>
            </p:nvSpPr>
            <p:spPr>
              <a:xfrm>
                <a:off x="973"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6" name="Google Shape;6096;p36"/>
              <p:cNvSpPr/>
              <p:nvPr/>
            </p:nvSpPr>
            <p:spPr>
              <a:xfrm>
                <a:off x="384238"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7" name="Google Shape;6097;p36"/>
              <p:cNvSpPr/>
              <p:nvPr/>
            </p:nvSpPr>
            <p:spPr>
              <a:xfrm>
                <a:off x="573039"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8" name="Google Shape;6098;p36"/>
              <p:cNvSpPr/>
              <p:nvPr/>
            </p:nvSpPr>
            <p:spPr>
              <a:xfrm>
                <a:off x="42663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9" name="Google Shape;6099;p36"/>
              <p:cNvSpPr/>
              <p:nvPr/>
            </p:nvSpPr>
            <p:spPr>
              <a:xfrm>
                <a:off x="42663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0" name="Google Shape;6100;p36"/>
              <p:cNvSpPr/>
              <p:nvPr/>
            </p:nvSpPr>
            <p:spPr>
              <a:xfrm>
                <a:off x="14958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1" name="Google Shape;6101;p36"/>
              <p:cNvSpPr/>
              <p:nvPr/>
            </p:nvSpPr>
            <p:spPr>
              <a:xfrm>
                <a:off x="29589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2" name="Google Shape;6102;p36"/>
              <p:cNvSpPr/>
              <p:nvPr/>
            </p:nvSpPr>
            <p:spPr>
              <a:xfrm>
                <a:off x="18844"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3" name="Google Shape;6103;p36"/>
              <p:cNvSpPr/>
              <p:nvPr/>
            </p:nvSpPr>
            <p:spPr>
              <a:xfrm>
                <a:off x="14958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4" name="Google Shape;6104;p36"/>
              <p:cNvSpPr/>
              <p:nvPr/>
            </p:nvSpPr>
            <p:spPr>
              <a:xfrm>
                <a:off x="661334"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5" name="Google Shape;6105;p36"/>
              <p:cNvSpPr/>
              <p:nvPr/>
            </p:nvSpPr>
            <p:spPr>
              <a:xfrm>
                <a:off x="973"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6" name="Google Shape;6106;p36"/>
              <p:cNvSpPr/>
              <p:nvPr/>
            </p:nvSpPr>
            <p:spPr>
              <a:xfrm>
                <a:off x="366364"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7" name="Google Shape;6107;p36"/>
              <p:cNvSpPr/>
              <p:nvPr/>
            </p:nvSpPr>
            <p:spPr>
              <a:xfrm>
                <a:off x="643460"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8" name="Google Shape;6108;p36"/>
              <p:cNvSpPr/>
              <p:nvPr/>
            </p:nvSpPr>
            <p:spPr>
              <a:xfrm>
                <a:off x="89315"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9" name="Google Shape;6109;p36"/>
              <p:cNvSpPr/>
              <p:nvPr/>
            </p:nvSpPr>
            <p:spPr>
              <a:xfrm>
                <a:off x="83224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0" name="Google Shape;6110;p36"/>
              <p:cNvSpPr/>
              <p:nvPr/>
            </p:nvSpPr>
            <p:spPr>
              <a:xfrm>
                <a:off x="1534955"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1" name="Google Shape;6111;p36"/>
              <p:cNvSpPr/>
              <p:nvPr/>
            </p:nvSpPr>
            <p:spPr>
              <a:xfrm>
                <a:off x="938461"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2" name="Google Shape;6112;p36"/>
              <p:cNvSpPr/>
              <p:nvPr/>
            </p:nvSpPr>
            <p:spPr>
              <a:xfrm>
                <a:off x="1534955"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3" name="Google Shape;6113;p36"/>
              <p:cNvSpPr/>
              <p:nvPr/>
            </p:nvSpPr>
            <p:spPr>
              <a:xfrm>
                <a:off x="83224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4" name="Google Shape;6114;p36"/>
              <p:cNvSpPr/>
              <p:nvPr/>
            </p:nvSpPr>
            <p:spPr>
              <a:xfrm>
                <a:off x="83224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5" name="Google Shape;6115;p36"/>
              <p:cNvSpPr/>
              <p:nvPr/>
            </p:nvSpPr>
            <p:spPr>
              <a:xfrm>
                <a:off x="121551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6" name="Google Shape;6116;p36"/>
              <p:cNvSpPr/>
              <p:nvPr/>
            </p:nvSpPr>
            <p:spPr>
              <a:xfrm>
                <a:off x="140431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7" name="Google Shape;6117;p36"/>
              <p:cNvSpPr/>
              <p:nvPr/>
            </p:nvSpPr>
            <p:spPr>
              <a:xfrm>
                <a:off x="125790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8" name="Google Shape;6118;p36"/>
              <p:cNvSpPr/>
              <p:nvPr/>
            </p:nvSpPr>
            <p:spPr>
              <a:xfrm>
                <a:off x="125790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9" name="Google Shape;6119;p36"/>
              <p:cNvSpPr/>
              <p:nvPr/>
            </p:nvSpPr>
            <p:spPr>
              <a:xfrm>
                <a:off x="98085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0" name="Google Shape;6120;p36"/>
              <p:cNvSpPr/>
              <p:nvPr/>
            </p:nvSpPr>
            <p:spPr>
              <a:xfrm>
                <a:off x="112717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1" name="Google Shape;6121;p36"/>
              <p:cNvSpPr/>
              <p:nvPr/>
            </p:nvSpPr>
            <p:spPr>
              <a:xfrm>
                <a:off x="85012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2" name="Google Shape;6122;p36"/>
              <p:cNvSpPr/>
              <p:nvPr/>
            </p:nvSpPr>
            <p:spPr>
              <a:xfrm>
                <a:off x="98085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3" name="Google Shape;6123;p36"/>
              <p:cNvSpPr/>
              <p:nvPr/>
            </p:nvSpPr>
            <p:spPr>
              <a:xfrm>
                <a:off x="149261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4" name="Google Shape;6124;p36"/>
              <p:cNvSpPr/>
              <p:nvPr/>
            </p:nvSpPr>
            <p:spPr>
              <a:xfrm>
                <a:off x="83224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5" name="Google Shape;6125;p36"/>
              <p:cNvSpPr/>
              <p:nvPr/>
            </p:nvSpPr>
            <p:spPr>
              <a:xfrm>
                <a:off x="1197639"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6" name="Google Shape;6126;p36"/>
              <p:cNvSpPr/>
              <p:nvPr/>
            </p:nvSpPr>
            <p:spPr>
              <a:xfrm>
                <a:off x="1474735"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7" name="Google Shape;6127;p36"/>
              <p:cNvSpPr/>
              <p:nvPr/>
            </p:nvSpPr>
            <p:spPr>
              <a:xfrm>
                <a:off x="920590"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8" name="Google Shape;6128;p36"/>
              <p:cNvSpPr/>
              <p:nvPr/>
            </p:nvSpPr>
            <p:spPr>
              <a:xfrm>
                <a:off x="166352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9" name="Google Shape;6129;p36"/>
              <p:cNvSpPr/>
              <p:nvPr/>
            </p:nvSpPr>
            <p:spPr>
              <a:xfrm>
                <a:off x="236623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0" name="Google Shape;6130;p36"/>
              <p:cNvSpPr/>
              <p:nvPr/>
            </p:nvSpPr>
            <p:spPr>
              <a:xfrm>
                <a:off x="176973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1" name="Google Shape;6131;p36"/>
              <p:cNvSpPr/>
              <p:nvPr/>
            </p:nvSpPr>
            <p:spPr>
              <a:xfrm>
                <a:off x="236623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2" name="Google Shape;6132;p36"/>
              <p:cNvSpPr/>
              <p:nvPr/>
            </p:nvSpPr>
            <p:spPr>
              <a:xfrm>
                <a:off x="166352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3" name="Google Shape;6133;p36"/>
              <p:cNvSpPr/>
              <p:nvPr/>
            </p:nvSpPr>
            <p:spPr>
              <a:xfrm>
                <a:off x="166352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4" name="Google Shape;6134;p36"/>
              <p:cNvSpPr/>
              <p:nvPr/>
            </p:nvSpPr>
            <p:spPr>
              <a:xfrm>
                <a:off x="204678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5" name="Google Shape;6135;p36"/>
              <p:cNvSpPr/>
              <p:nvPr/>
            </p:nvSpPr>
            <p:spPr>
              <a:xfrm>
                <a:off x="223559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6" name="Google Shape;6136;p36"/>
              <p:cNvSpPr/>
              <p:nvPr/>
            </p:nvSpPr>
            <p:spPr>
              <a:xfrm>
                <a:off x="208918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7" name="Google Shape;6137;p36"/>
              <p:cNvSpPr/>
              <p:nvPr/>
            </p:nvSpPr>
            <p:spPr>
              <a:xfrm>
                <a:off x="208918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8" name="Google Shape;6138;p36"/>
              <p:cNvSpPr/>
              <p:nvPr/>
            </p:nvSpPr>
            <p:spPr>
              <a:xfrm>
                <a:off x="181213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9" name="Google Shape;6139;p36"/>
              <p:cNvSpPr/>
              <p:nvPr/>
            </p:nvSpPr>
            <p:spPr>
              <a:xfrm>
                <a:off x="195844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0" name="Google Shape;6140;p36"/>
              <p:cNvSpPr/>
              <p:nvPr/>
            </p:nvSpPr>
            <p:spPr>
              <a:xfrm>
                <a:off x="168139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1" name="Google Shape;6141;p36"/>
              <p:cNvSpPr/>
              <p:nvPr/>
            </p:nvSpPr>
            <p:spPr>
              <a:xfrm>
                <a:off x="181213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2" name="Google Shape;6142;p36"/>
              <p:cNvSpPr/>
              <p:nvPr/>
            </p:nvSpPr>
            <p:spPr>
              <a:xfrm>
                <a:off x="232388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3" name="Google Shape;6143;p36"/>
              <p:cNvSpPr/>
              <p:nvPr/>
            </p:nvSpPr>
            <p:spPr>
              <a:xfrm>
                <a:off x="166352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4" name="Google Shape;6144;p36"/>
              <p:cNvSpPr/>
              <p:nvPr/>
            </p:nvSpPr>
            <p:spPr>
              <a:xfrm>
                <a:off x="202891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5" name="Google Shape;6145;p36"/>
              <p:cNvSpPr/>
              <p:nvPr/>
            </p:nvSpPr>
            <p:spPr>
              <a:xfrm>
                <a:off x="230601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6" name="Google Shape;6146;p36"/>
              <p:cNvSpPr/>
              <p:nvPr/>
            </p:nvSpPr>
            <p:spPr>
              <a:xfrm>
                <a:off x="175186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7" name="Google Shape;6147;p36"/>
              <p:cNvSpPr/>
              <p:nvPr/>
            </p:nvSpPr>
            <p:spPr>
              <a:xfrm>
                <a:off x="249479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8" name="Google Shape;6148;p36"/>
              <p:cNvSpPr/>
              <p:nvPr/>
            </p:nvSpPr>
            <p:spPr>
              <a:xfrm>
                <a:off x="319750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9" name="Google Shape;6149;p36"/>
              <p:cNvSpPr/>
              <p:nvPr/>
            </p:nvSpPr>
            <p:spPr>
              <a:xfrm>
                <a:off x="260101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0" name="Google Shape;6150;p36"/>
              <p:cNvSpPr/>
              <p:nvPr/>
            </p:nvSpPr>
            <p:spPr>
              <a:xfrm>
                <a:off x="319750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1" name="Google Shape;6151;p36"/>
              <p:cNvSpPr/>
              <p:nvPr/>
            </p:nvSpPr>
            <p:spPr>
              <a:xfrm>
                <a:off x="249479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2" name="Google Shape;6152;p36"/>
              <p:cNvSpPr/>
              <p:nvPr/>
            </p:nvSpPr>
            <p:spPr>
              <a:xfrm>
                <a:off x="249479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3" name="Google Shape;6153;p36"/>
              <p:cNvSpPr/>
              <p:nvPr/>
            </p:nvSpPr>
            <p:spPr>
              <a:xfrm>
                <a:off x="287806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4" name="Google Shape;6154;p36"/>
              <p:cNvSpPr/>
              <p:nvPr/>
            </p:nvSpPr>
            <p:spPr>
              <a:xfrm>
                <a:off x="306686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5" name="Google Shape;6155;p36"/>
              <p:cNvSpPr/>
              <p:nvPr/>
            </p:nvSpPr>
            <p:spPr>
              <a:xfrm>
                <a:off x="292045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6" name="Google Shape;6156;p36"/>
              <p:cNvSpPr/>
              <p:nvPr/>
            </p:nvSpPr>
            <p:spPr>
              <a:xfrm>
                <a:off x="292045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7" name="Google Shape;6157;p36"/>
              <p:cNvSpPr/>
              <p:nvPr/>
            </p:nvSpPr>
            <p:spPr>
              <a:xfrm>
                <a:off x="264340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8" name="Google Shape;6158;p36"/>
              <p:cNvSpPr/>
              <p:nvPr/>
            </p:nvSpPr>
            <p:spPr>
              <a:xfrm>
                <a:off x="278972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9" name="Google Shape;6159;p36"/>
              <p:cNvSpPr/>
              <p:nvPr/>
            </p:nvSpPr>
            <p:spPr>
              <a:xfrm>
                <a:off x="251267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0" name="Google Shape;6160;p36"/>
              <p:cNvSpPr/>
              <p:nvPr/>
            </p:nvSpPr>
            <p:spPr>
              <a:xfrm>
                <a:off x="264340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1" name="Google Shape;6161;p36"/>
              <p:cNvSpPr/>
              <p:nvPr/>
            </p:nvSpPr>
            <p:spPr>
              <a:xfrm>
                <a:off x="315516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2" name="Google Shape;6162;p36"/>
              <p:cNvSpPr/>
              <p:nvPr/>
            </p:nvSpPr>
            <p:spPr>
              <a:xfrm>
                <a:off x="249479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3" name="Google Shape;6163;p36"/>
              <p:cNvSpPr/>
              <p:nvPr/>
            </p:nvSpPr>
            <p:spPr>
              <a:xfrm>
                <a:off x="286019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4" name="Google Shape;6164;p36"/>
              <p:cNvSpPr/>
              <p:nvPr/>
            </p:nvSpPr>
            <p:spPr>
              <a:xfrm>
                <a:off x="313728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5" name="Google Shape;6165;p36"/>
              <p:cNvSpPr/>
              <p:nvPr/>
            </p:nvSpPr>
            <p:spPr>
              <a:xfrm>
                <a:off x="258314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6" name="Google Shape;6166;p36"/>
              <p:cNvSpPr/>
              <p:nvPr/>
            </p:nvSpPr>
            <p:spPr>
              <a:xfrm>
                <a:off x="332607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7" name="Google Shape;6167;p36"/>
              <p:cNvSpPr/>
              <p:nvPr/>
            </p:nvSpPr>
            <p:spPr>
              <a:xfrm>
                <a:off x="402878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8" name="Google Shape;6168;p36"/>
              <p:cNvSpPr/>
              <p:nvPr/>
            </p:nvSpPr>
            <p:spPr>
              <a:xfrm>
                <a:off x="343228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9" name="Google Shape;6169;p36"/>
              <p:cNvSpPr/>
              <p:nvPr/>
            </p:nvSpPr>
            <p:spPr>
              <a:xfrm>
                <a:off x="402878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0" name="Google Shape;6170;p36"/>
              <p:cNvSpPr/>
              <p:nvPr/>
            </p:nvSpPr>
            <p:spPr>
              <a:xfrm>
                <a:off x="332607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1" name="Google Shape;6171;p36"/>
              <p:cNvSpPr/>
              <p:nvPr/>
            </p:nvSpPr>
            <p:spPr>
              <a:xfrm>
                <a:off x="332607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2" name="Google Shape;6172;p36"/>
              <p:cNvSpPr/>
              <p:nvPr/>
            </p:nvSpPr>
            <p:spPr>
              <a:xfrm>
                <a:off x="370934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3" name="Google Shape;6173;p36"/>
              <p:cNvSpPr/>
              <p:nvPr/>
            </p:nvSpPr>
            <p:spPr>
              <a:xfrm>
                <a:off x="389814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4" name="Google Shape;6174;p36"/>
              <p:cNvSpPr/>
              <p:nvPr/>
            </p:nvSpPr>
            <p:spPr>
              <a:xfrm>
                <a:off x="375173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5" name="Google Shape;6175;p36"/>
              <p:cNvSpPr/>
              <p:nvPr/>
            </p:nvSpPr>
            <p:spPr>
              <a:xfrm>
                <a:off x="375173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6" name="Google Shape;6176;p36"/>
              <p:cNvSpPr/>
              <p:nvPr/>
            </p:nvSpPr>
            <p:spPr>
              <a:xfrm>
                <a:off x="347468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7" name="Google Shape;6177;p36"/>
              <p:cNvSpPr/>
              <p:nvPr/>
            </p:nvSpPr>
            <p:spPr>
              <a:xfrm>
                <a:off x="362099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8" name="Google Shape;6178;p36"/>
              <p:cNvSpPr/>
              <p:nvPr/>
            </p:nvSpPr>
            <p:spPr>
              <a:xfrm>
                <a:off x="334394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9" name="Google Shape;6179;p36"/>
              <p:cNvSpPr/>
              <p:nvPr/>
            </p:nvSpPr>
            <p:spPr>
              <a:xfrm>
                <a:off x="347468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0" name="Google Shape;6180;p36"/>
              <p:cNvSpPr/>
              <p:nvPr/>
            </p:nvSpPr>
            <p:spPr>
              <a:xfrm>
                <a:off x="398643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1" name="Google Shape;6181;p36"/>
              <p:cNvSpPr/>
              <p:nvPr/>
            </p:nvSpPr>
            <p:spPr>
              <a:xfrm>
                <a:off x="332607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2" name="Google Shape;6182;p36"/>
              <p:cNvSpPr/>
              <p:nvPr/>
            </p:nvSpPr>
            <p:spPr>
              <a:xfrm>
                <a:off x="369146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3" name="Google Shape;6183;p36"/>
              <p:cNvSpPr/>
              <p:nvPr/>
            </p:nvSpPr>
            <p:spPr>
              <a:xfrm>
                <a:off x="396856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4" name="Google Shape;6184;p36"/>
              <p:cNvSpPr/>
              <p:nvPr/>
            </p:nvSpPr>
            <p:spPr>
              <a:xfrm>
                <a:off x="341441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5" name="Google Shape;6185;p36"/>
              <p:cNvSpPr/>
              <p:nvPr/>
            </p:nvSpPr>
            <p:spPr>
              <a:xfrm>
                <a:off x="415735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6" name="Google Shape;6186;p36"/>
              <p:cNvSpPr/>
              <p:nvPr/>
            </p:nvSpPr>
            <p:spPr>
              <a:xfrm>
                <a:off x="486005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7" name="Google Shape;6187;p36"/>
              <p:cNvSpPr/>
              <p:nvPr/>
            </p:nvSpPr>
            <p:spPr>
              <a:xfrm>
                <a:off x="426356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8" name="Google Shape;6188;p36"/>
              <p:cNvSpPr/>
              <p:nvPr/>
            </p:nvSpPr>
            <p:spPr>
              <a:xfrm>
                <a:off x="486005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9" name="Google Shape;6189;p36"/>
              <p:cNvSpPr/>
              <p:nvPr/>
            </p:nvSpPr>
            <p:spPr>
              <a:xfrm>
                <a:off x="415735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0" name="Google Shape;6190;p36"/>
              <p:cNvSpPr/>
              <p:nvPr/>
            </p:nvSpPr>
            <p:spPr>
              <a:xfrm>
                <a:off x="415735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1" name="Google Shape;6191;p36"/>
              <p:cNvSpPr/>
              <p:nvPr/>
            </p:nvSpPr>
            <p:spPr>
              <a:xfrm>
                <a:off x="454061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2" name="Google Shape;6192;p36"/>
              <p:cNvSpPr/>
              <p:nvPr/>
            </p:nvSpPr>
            <p:spPr>
              <a:xfrm>
                <a:off x="472941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3" name="Google Shape;6193;p36"/>
              <p:cNvSpPr/>
              <p:nvPr/>
            </p:nvSpPr>
            <p:spPr>
              <a:xfrm>
                <a:off x="458300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4" name="Google Shape;6194;p36"/>
              <p:cNvSpPr/>
              <p:nvPr/>
            </p:nvSpPr>
            <p:spPr>
              <a:xfrm>
                <a:off x="458300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5" name="Google Shape;6195;p36"/>
              <p:cNvSpPr/>
              <p:nvPr/>
            </p:nvSpPr>
            <p:spPr>
              <a:xfrm>
                <a:off x="430595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6" name="Google Shape;6196;p36"/>
              <p:cNvSpPr/>
              <p:nvPr/>
            </p:nvSpPr>
            <p:spPr>
              <a:xfrm>
                <a:off x="445227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7" name="Google Shape;6197;p36"/>
              <p:cNvSpPr/>
              <p:nvPr/>
            </p:nvSpPr>
            <p:spPr>
              <a:xfrm>
                <a:off x="417522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8" name="Google Shape;6198;p36"/>
              <p:cNvSpPr/>
              <p:nvPr/>
            </p:nvSpPr>
            <p:spPr>
              <a:xfrm>
                <a:off x="430595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9" name="Google Shape;6199;p36"/>
              <p:cNvSpPr/>
              <p:nvPr/>
            </p:nvSpPr>
            <p:spPr>
              <a:xfrm>
                <a:off x="481771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0" name="Google Shape;6200;p36"/>
              <p:cNvSpPr/>
              <p:nvPr/>
            </p:nvSpPr>
            <p:spPr>
              <a:xfrm>
                <a:off x="415735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1" name="Google Shape;6201;p36"/>
              <p:cNvSpPr/>
              <p:nvPr/>
            </p:nvSpPr>
            <p:spPr>
              <a:xfrm>
                <a:off x="452274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2" name="Google Shape;6202;p36"/>
              <p:cNvSpPr/>
              <p:nvPr/>
            </p:nvSpPr>
            <p:spPr>
              <a:xfrm>
                <a:off x="479983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3" name="Google Shape;6203;p36"/>
              <p:cNvSpPr/>
              <p:nvPr/>
            </p:nvSpPr>
            <p:spPr>
              <a:xfrm>
                <a:off x="424569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4" name="Google Shape;6204;p36"/>
              <p:cNvSpPr/>
              <p:nvPr/>
            </p:nvSpPr>
            <p:spPr>
              <a:xfrm>
                <a:off x="498862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5" name="Google Shape;6205;p36"/>
              <p:cNvSpPr/>
              <p:nvPr/>
            </p:nvSpPr>
            <p:spPr>
              <a:xfrm>
                <a:off x="569133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6" name="Google Shape;6206;p36"/>
              <p:cNvSpPr/>
              <p:nvPr/>
            </p:nvSpPr>
            <p:spPr>
              <a:xfrm>
                <a:off x="509483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7" name="Google Shape;6207;p36"/>
              <p:cNvSpPr/>
              <p:nvPr/>
            </p:nvSpPr>
            <p:spPr>
              <a:xfrm>
                <a:off x="569133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8" name="Google Shape;6208;p36"/>
              <p:cNvSpPr/>
              <p:nvPr/>
            </p:nvSpPr>
            <p:spPr>
              <a:xfrm>
                <a:off x="498862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9" name="Google Shape;6209;p36"/>
              <p:cNvSpPr/>
              <p:nvPr/>
            </p:nvSpPr>
            <p:spPr>
              <a:xfrm>
                <a:off x="498862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0" name="Google Shape;6210;p36"/>
              <p:cNvSpPr/>
              <p:nvPr/>
            </p:nvSpPr>
            <p:spPr>
              <a:xfrm>
                <a:off x="537189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1" name="Google Shape;6211;p36"/>
              <p:cNvSpPr/>
              <p:nvPr/>
            </p:nvSpPr>
            <p:spPr>
              <a:xfrm>
                <a:off x="556069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2" name="Google Shape;6212;p36"/>
              <p:cNvSpPr/>
              <p:nvPr/>
            </p:nvSpPr>
            <p:spPr>
              <a:xfrm>
                <a:off x="541428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3" name="Google Shape;6213;p36"/>
              <p:cNvSpPr/>
              <p:nvPr/>
            </p:nvSpPr>
            <p:spPr>
              <a:xfrm>
                <a:off x="541428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4" name="Google Shape;6214;p36"/>
              <p:cNvSpPr/>
              <p:nvPr/>
            </p:nvSpPr>
            <p:spPr>
              <a:xfrm>
                <a:off x="513723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5" name="Google Shape;6215;p36"/>
              <p:cNvSpPr/>
              <p:nvPr/>
            </p:nvSpPr>
            <p:spPr>
              <a:xfrm>
                <a:off x="528354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6" name="Google Shape;6216;p36"/>
              <p:cNvSpPr/>
              <p:nvPr/>
            </p:nvSpPr>
            <p:spPr>
              <a:xfrm>
                <a:off x="500649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7" name="Google Shape;6217;p36"/>
              <p:cNvSpPr/>
              <p:nvPr/>
            </p:nvSpPr>
            <p:spPr>
              <a:xfrm>
                <a:off x="513723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8" name="Google Shape;6218;p36"/>
              <p:cNvSpPr/>
              <p:nvPr/>
            </p:nvSpPr>
            <p:spPr>
              <a:xfrm>
                <a:off x="564898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9" name="Google Shape;6219;p36"/>
              <p:cNvSpPr/>
              <p:nvPr/>
            </p:nvSpPr>
            <p:spPr>
              <a:xfrm>
                <a:off x="498862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0" name="Google Shape;6220;p36"/>
              <p:cNvSpPr/>
              <p:nvPr/>
            </p:nvSpPr>
            <p:spPr>
              <a:xfrm>
                <a:off x="535401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1" name="Google Shape;6221;p36"/>
              <p:cNvSpPr/>
              <p:nvPr/>
            </p:nvSpPr>
            <p:spPr>
              <a:xfrm>
                <a:off x="563111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2" name="Google Shape;6222;p36"/>
              <p:cNvSpPr/>
              <p:nvPr/>
            </p:nvSpPr>
            <p:spPr>
              <a:xfrm>
                <a:off x="507696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3" name="Google Shape;6223;p36"/>
              <p:cNvSpPr/>
              <p:nvPr/>
            </p:nvSpPr>
            <p:spPr>
              <a:xfrm>
                <a:off x="581990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4" name="Google Shape;6224;p36"/>
              <p:cNvSpPr/>
              <p:nvPr/>
            </p:nvSpPr>
            <p:spPr>
              <a:xfrm>
                <a:off x="652260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5" name="Google Shape;6225;p36"/>
              <p:cNvSpPr/>
              <p:nvPr/>
            </p:nvSpPr>
            <p:spPr>
              <a:xfrm>
                <a:off x="592611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6" name="Google Shape;6226;p36"/>
              <p:cNvSpPr/>
              <p:nvPr/>
            </p:nvSpPr>
            <p:spPr>
              <a:xfrm>
                <a:off x="652260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7" name="Google Shape;6227;p36"/>
              <p:cNvSpPr/>
              <p:nvPr/>
            </p:nvSpPr>
            <p:spPr>
              <a:xfrm>
                <a:off x="581990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8" name="Google Shape;6228;p36"/>
              <p:cNvSpPr/>
              <p:nvPr/>
            </p:nvSpPr>
            <p:spPr>
              <a:xfrm>
                <a:off x="581990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9" name="Google Shape;6229;p36"/>
              <p:cNvSpPr/>
              <p:nvPr/>
            </p:nvSpPr>
            <p:spPr>
              <a:xfrm>
                <a:off x="620316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0" name="Google Shape;6230;p36"/>
              <p:cNvSpPr/>
              <p:nvPr/>
            </p:nvSpPr>
            <p:spPr>
              <a:xfrm>
                <a:off x="639196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1" name="Google Shape;6231;p36"/>
              <p:cNvSpPr/>
              <p:nvPr/>
            </p:nvSpPr>
            <p:spPr>
              <a:xfrm>
                <a:off x="624555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2" name="Google Shape;6232;p36"/>
              <p:cNvSpPr/>
              <p:nvPr/>
            </p:nvSpPr>
            <p:spPr>
              <a:xfrm>
                <a:off x="624555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3" name="Google Shape;6233;p36"/>
              <p:cNvSpPr/>
              <p:nvPr/>
            </p:nvSpPr>
            <p:spPr>
              <a:xfrm>
                <a:off x="596850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4" name="Google Shape;6234;p36"/>
              <p:cNvSpPr/>
              <p:nvPr/>
            </p:nvSpPr>
            <p:spPr>
              <a:xfrm>
                <a:off x="611482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5" name="Google Shape;6235;p36"/>
              <p:cNvSpPr/>
              <p:nvPr/>
            </p:nvSpPr>
            <p:spPr>
              <a:xfrm>
                <a:off x="583777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6" name="Google Shape;6236;p36"/>
              <p:cNvSpPr/>
              <p:nvPr/>
            </p:nvSpPr>
            <p:spPr>
              <a:xfrm>
                <a:off x="596850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7" name="Google Shape;6237;p36"/>
              <p:cNvSpPr/>
              <p:nvPr/>
            </p:nvSpPr>
            <p:spPr>
              <a:xfrm>
                <a:off x="648026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8" name="Google Shape;6238;p36"/>
              <p:cNvSpPr/>
              <p:nvPr/>
            </p:nvSpPr>
            <p:spPr>
              <a:xfrm>
                <a:off x="581990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9" name="Google Shape;6239;p36"/>
              <p:cNvSpPr/>
              <p:nvPr/>
            </p:nvSpPr>
            <p:spPr>
              <a:xfrm>
                <a:off x="618529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0" name="Google Shape;6240;p36"/>
              <p:cNvSpPr/>
              <p:nvPr/>
            </p:nvSpPr>
            <p:spPr>
              <a:xfrm>
                <a:off x="646238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1" name="Google Shape;6241;p36"/>
              <p:cNvSpPr/>
              <p:nvPr/>
            </p:nvSpPr>
            <p:spPr>
              <a:xfrm>
                <a:off x="590824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2" name="Google Shape;6242;p36"/>
              <p:cNvSpPr/>
              <p:nvPr/>
            </p:nvSpPr>
            <p:spPr>
              <a:xfrm>
                <a:off x="665117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3" name="Google Shape;6243;p36"/>
              <p:cNvSpPr/>
              <p:nvPr/>
            </p:nvSpPr>
            <p:spPr>
              <a:xfrm>
                <a:off x="735388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4" name="Google Shape;6244;p36"/>
              <p:cNvSpPr/>
              <p:nvPr/>
            </p:nvSpPr>
            <p:spPr>
              <a:xfrm>
                <a:off x="675738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5" name="Google Shape;6245;p36"/>
              <p:cNvSpPr/>
              <p:nvPr/>
            </p:nvSpPr>
            <p:spPr>
              <a:xfrm>
                <a:off x="735388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6" name="Google Shape;6246;p36"/>
              <p:cNvSpPr/>
              <p:nvPr/>
            </p:nvSpPr>
            <p:spPr>
              <a:xfrm>
                <a:off x="665117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7" name="Google Shape;6247;p36"/>
              <p:cNvSpPr/>
              <p:nvPr/>
            </p:nvSpPr>
            <p:spPr>
              <a:xfrm>
                <a:off x="665117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8" name="Google Shape;6248;p36"/>
              <p:cNvSpPr/>
              <p:nvPr/>
            </p:nvSpPr>
            <p:spPr>
              <a:xfrm>
                <a:off x="703444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9" name="Google Shape;6249;p36"/>
              <p:cNvSpPr/>
              <p:nvPr/>
            </p:nvSpPr>
            <p:spPr>
              <a:xfrm>
                <a:off x="722324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0" name="Google Shape;6250;p36"/>
              <p:cNvSpPr/>
              <p:nvPr/>
            </p:nvSpPr>
            <p:spPr>
              <a:xfrm>
                <a:off x="707683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1" name="Google Shape;6251;p36"/>
              <p:cNvSpPr/>
              <p:nvPr/>
            </p:nvSpPr>
            <p:spPr>
              <a:xfrm>
                <a:off x="707683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2" name="Google Shape;6252;p36"/>
              <p:cNvSpPr/>
              <p:nvPr/>
            </p:nvSpPr>
            <p:spPr>
              <a:xfrm>
                <a:off x="679978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3" name="Google Shape;6253;p36"/>
              <p:cNvSpPr/>
              <p:nvPr/>
            </p:nvSpPr>
            <p:spPr>
              <a:xfrm>
                <a:off x="694609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4" name="Google Shape;6254;p36"/>
              <p:cNvSpPr/>
              <p:nvPr/>
            </p:nvSpPr>
            <p:spPr>
              <a:xfrm>
                <a:off x="666904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5" name="Google Shape;6255;p36"/>
              <p:cNvSpPr/>
              <p:nvPr/>
            </p:nvSpPr>
            <p:spPr>
              <a:xfrm>
                <a:off x="679978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6" name="Google Shape;6256;p36"/>
              <p:cNvSpPr/>
              <p:nvPr/>
            </p:nvSpPr>
            <p:spPr>
              <a:xfrm>
                <a:off x="731153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7" name="Google Shape;6257;p36"/>
              <p:cNvSpPr/>
              <p:nvPr/>
            </p:nvSpPr>
            <p:spPr>
              <a:xfrm>
                <a:off x="665117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8" name="Google Shape;6258;p36"/>
              <p:cNvSpPr/>
              <p:nvPr/>
            </p:nvSpPr>
            <p:spPr>
              <a:xfrm>
                <a:off x="701656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9" name="Google Shape;6259;p36"/>
              <p:cNvSpPr/>
              <p:nvPr/>
            </p:nvSpPr>
            <p:spPr>
              <a:xfrm>
                <a:off x="729366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0" name="Google Shape;6260;p36"/>
              <p:cNvSpPr/>
              <p:nvPr/>
            </p:nvSpPr>
            <p:spPr>
              <a:xfrm>
                <a:off x="673951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1" name="Google Shape;6261;p36"/>
              <p:cNvSpPr/>
              <p:nvPr/>
            </p:nvSpPr>
            <p:spPr>
              <a:xfrm>
                <a:off x="748245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2" name="Google Shape;6262;p36"/>
              <p:cNvSpPr/>
              <p:nvPr/>
            </p:nvSpPr>
            <p:spPr>
              <a:xfrm>
                <a:off x="8185158"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3" name="Google Shape;6263;p36"/>
              <p:cNvSpPr/>
              <p:nvPr/>
            </p:nvSpPr>
            <p:spPr>
              <a:xfrm>
                <a:off x="7588664"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4" name="Google Shape;6264;p36"/>
              <p:cNvSpPr/>
              <p:nvPr/>
            </p:nvSpPr>
            <p:spPr>
              <a:xfrm>
                <a:off x="8185158"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5" name="Google Shape;6265;p36"/>
              <p:cNvSpPr/>
              <p:nvPr/>
            </p:nvSpPr>
            <p:spPr>
              <a:xfrm>
                <a:off x="748245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6" name="Google Shape;6266;p36"/>
              <p:cNvSpPr/>
              <p:nvPr/>
            </p:nvSpPr>
            <p:spPr>
              <a:xfrm>
                <a:off x="748245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7" name="Google Shape;6267;p36"/>
              <p:cNvSpPr/>
              <p:nvPr/>
            </p:nvSpPr>
            <p:spPr>
              <a:xfrm>
                <a:off x="786571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8" name="Google Shape;6268;p36"/>
              <p:cNvSpPr/>
              <p:nvPr/>
            </p:nvSpPr>
            <p:spPr>
              <a:xfrm>
                <a:off x="805451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9" name="Google Shape;6269;p36"/>
              <p:cNvSpPr/>
              <p:nvPr/>
            </p:nvSpPr>
            <p:spPr>
              <a:xfrm>
                <a:off x="7908109"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0" name="Google Shape;6270;p36"/>
              <p:cNvSpPr/>
              <p:nvPr/>
            </p:nvSpPr>
            <p:spPr>
              <a:xfrm>
                <a:off x="7908109"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1" name="Google Shape;6271;p36"/>
              <p:cNvSpPr/>
              <p:nvPr/>
            </p:nvSpPr>
            <p:spPr>
              <a:xfrm>
                <a:off x="763105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2" name="Google Shape;6272;p36"/>
              <p:cNvSpPr/>
              <p:nvPr/>
            </p:nvSpPr>
            <p:spPr>
              <a:xfrm>
                <a:off x="777737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3" name="Google Shape;6273;p36"/>
              <p:cNvSpPr/>
              <p:nvPr/>
            </p:nvSpPr>
            <p:spPr>
              <a:xfrm>
                <a:off x="750032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4" name="Google Shape;6274;p36"/>
              <p:cNvSpPr/>
              <p:nvPr/>
            </p:nvSpPr>
            <p:spPr>
              <a:xfrm>
                <a:off x="763105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5" name="Google Shape;6275;p36"/>
              <p:cNvSpPr/>
              <p:nvPr/>
            </p:nvSpPr>
            <p:spPr>
              <a:xfrm>
                <a:off x="814281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6" name="Google Shape;6276;p36"/>
              <p:cNvSpPr/>
              <p:nvPr/>
            </p:nvSpPr>
            <p:spPr>
              <a:xfrm>
                <a:off x="748245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7" name="Google Shape;6277;p36"/>
              <p:cNvSpPr/>
              <p:nvPr/>
            </p:nvSpPr>
            <p:spPr>
              <a:xfrm>
                <a:off x="7847842"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8" name="Google Shape;6278;p36"/>
              <p:cNvSpPr/>
              <p:nvPr/>
            </p:nvSpPr>
            <p:spPr>
              <a:xfrm>
                <a:off x="8124938"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9" name="Google Shape;6279;p36"/>
              <p:cNvSpPr/>
              <p:nvPr/>
            </p:nvSpPr>
            <p:spPr>
              <a:xfrm>
                <a:off x="7570793"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0" name="Google Shape;6280;p36"/>
              <p:cNvSpPr/>
              <p:nvPr/>
            </p:nvSpPr>
            <p:spPr>
              <a:xfrm>
                <a:off x="831372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1" name="Google Shape;6281;p36"/>
              <p:cNvSpPr/>
              <p:nvPr/>
            </p:nvSpPr>
            <p:spPr>
              <a:xfrm>
                <a:off x="9016433"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2" name="Google Shape;6282;p36"/>
              <p:cNvSpPr/>
              <p:nvPr/>
            </p:nvSpPr>
            <p:spPr>
              <a:xfrm>
                <a:off x="8419939"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3" name="Google Shape;6283;p36"/>
              <p:cNvSpPr/>
              <p:nvPr/>
            </p:nvSpPr>
            <p:spPr>
              <a:xfrm>
                <a:off x="9016433"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4" name="Google Shape;6284;p36"/>
              <p:cNvSpPr/>
              <p:nvPr/>
            </p:nvSpPr>
            <p:spPr>
              <a:xfrm>
                <a:off x="831372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5" name="Google Shape;6285;p36"/>
              <p:cNvSpPr/>
              <p:nvPr/>
            </p:nvSpPr>
            <p:spPr>
              <a:xfrm>
                <a:off x="831372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6" name="Google Shape;6286;p36"/>
              <p:cNvSpPr/>
              <p:nvPr/>
            </p:nvSpPr>
            <p:spPr>
              <a:xfrm>
                <a:off x="869699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7" name="Google Shape;6287;p36"/>
              <p:cNvSpPr/>
              <p:nvPr/>
            </p:nvSpPr>
            <p:spPr>
              <a:xfrm>
                <a:off x="888579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8" name="Google Shape;6288;p36"/>
              <p:cNvSpPr/>
              <p:nvPr/>
            </p:nvSpPr>
            <p:spPr>
              <a:xfrm>
                <a:off x="8739384"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9" name="Google Shape;6289;p36"/>
              <p:cNvSpPr/>
              <p:nvPr/>
            </p:nvSpPr>
            <p:spPr>
              <a:xfrm>
                <a:off x="8739384"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0" name="Google Shape;6290;p36"/>
              <p:cNvSpPr/>
              <p:nvPr/>
            </p:nvSpPr>
            <p:spPr>
              <a:xfrm>
                <a:off x="8462335"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1" name="Google Shape;6291;p36"/>
              <p:cNvSpPr/>
              <p:nvPr/>
            </p:nvSpPr>
            <p:spPr>
              <a:xfrm>
                <a:off x="8608650"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2" name="Google Shape;6292;p36"/>
              <p:cNvSpPr/>
              <p:nvPr/>
            </p:nvSpPr>
            <p:spPr>
              <a:xfrm>
                <a:off x="833159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3" name="Google Shape;6293;p36"/>
              <p:cNvSpPr/>
              <p:nvPr/>
            </p:nvSpPr>
            <p:spPr>
              <a:xfrm>
                <a:off x="8462335"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4" name="Google Shape;6294;p36"/>
              <p:cNvSpPr/>
              <p:nvPr/>
            </p:nvSpPr>
            <p:spPr>
              <a:xfrm>
                <a:off x="897408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5" name="Google Shape;6295;p36"/>
              <p:cNvSpPr/>
              <p:nvPr/>
            </p:nvSpPr>
            <p:spPr>
              <a:xfrm>
                <a:off x="831372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6" name="Google Shape;6296;p36"/>
              <p:cNvSpPr/>
              <p:nvPr/>
            </p:nvSpPr>
            <p:spPr>
              <a:xfrm>
                <a:off x="8679117"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7" name="Google Shape;6297;p36"/>
              <p:cNvSpPr/>
              <p:nvPr/>
            </p:nvSpPr>
            <p:spPr>
              <a:xfrm>
                <a:off x="8956213"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8" name="Google Shape;6298;p36"/>
              <p:cNvSpPr/>
              <p:nvPr/>
            </p:nvSpPr>
            <p:spPr>
              <a:xfrm>
                <a:off x="8402068"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_1_2_1">
    <p:spTree>
      <p:nvGrpSpPr>
        <p:cNvPr id="6299" name="Shape 6299"/>
        <p:cNvGrpSpPr/>
        <p:nvPr/>
      </p:nvGrpSpPr>
      <p:grpSpPr>
        <a:xfrm>
          <a:off x="0" y="0"/>
          <a:ext cx="0" cy="0"/>
          <a:chOff x="0" y="0"/>
          <a:chExt cx="0" cy="0"/>
        </a:xfrm>
      </p:grpSpPr>
      <p:sp>
        <p:nvSpPr>
          <p:cNvPr id="6300" name="Google Shape;6300;p37"/>
          <p:cNvSpPr/>
          <p:nvPr/>
        </p:nvSpPr>
        <p:spPr>
          <a:xfrm flipH="1" rot="10800000">
            <a:off x="713225" y="-1644"/>
            <a:ext cx="3902100" cy="513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01" name="Google Shape;6301;p37"/>
          <p:cNvGrpSpPr/>
          <p:nvPr/>
        </p:nvGrpSpPr>
        <p:grpSpPr>
          <a:xfrm flipH="1">
            <a:off x="8430775" y="-2325"/>
            <a:ext cx="725500" cy="5143600"/>
            <a:chOff x="0" y="0"/>
            <a:chExt cx="725500" cy="5143600"/>
          </a:xfrm>
        </p:grpSpPr>
        <p:sp>
          <p:nvSpPr>
            <p:cNvPr id="6302" name="Google Shape;6302;p37"/>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03" name="Google Shape;6303;p37"/>
            <p:cNvGrpSpPr/>
            <p:nvPr/>
          </p:nvGrpSpPr>
          <p:grpSpPr>
            <a:xfrm>
              <a:off x="0" y="0"/>
              <a:ext cx="668044" cy="5143272"/>
              <a:chOff x="-1" y="4694"/>
              <a:chExt cx="667510" cy="5136594"/>
            </a:xfrm>
          </p:grpSpPr>
          <p:sp>
            <p:nvSpPr>
              <p:cNvPr id="6304" name="Google Shape;6304;p37"/>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5" name="Google Shape;6305;p37"/>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6" name="Google Shape;6306;p37"/>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7" name="Google Shape;6307;p37"/>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8" name="Google Shape;6308;p37"/>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9" name="Google Shape;6309;p37"/>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0" name="Google Shape;6310;p37"/>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1" name="Google Shape;6311;p37"/>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2" name="Google Shape;6312;p37"/>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3" name="Google Shape;6313;p37"/>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4" name="Google Shape;6314;p37"/>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5" name="Google Shape;6315;p37"/>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6" name="Google Shape;6316;p37"/>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7" name="Google Shape;6317;p37"/>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8" name="Google Shape;6318;p37"/>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9" name="Google Shape;6319;p37"/>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0" name="Google Shape;6320;p37"/>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1" name="Google Shape;6321;p37"/>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2" name="Google Shape;6322;p37"/>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3" name="Google Shape;6323;p37"/>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4" name="Google Shape;6324;p37"/>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5" name="Google Shape;6325;p37"/>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6" name="Google Shape;6326;p37"/>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7" name="Google Shape;6327;p37"/>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8" name="Google Shape;6328;p37"/>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9" name="Google Shape;6329;p37"/>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0" name="Google Shape;6330;p37"/>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1" name="Google Shape;6331;p37"/>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2" name="Google Shape;6332;p37"/>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3" name="Google Shape;6333;p37"/>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4" name="Google Shape;6334;p37"/>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5" name="Google Shape;6335;p37"/>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6" name="Google Shape;6336;p37"/>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7" name="Google Shape;6337;p37"/>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8" name="Google Shape;6338;p37"/>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9" name="Google Shape;6339;p37"/>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0" name="Google Shape;6340;p37"/>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1" name="Google Shape;6341;p37"/>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2" name="Google Shape;6342;p37"/>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3" name="Google Shape;6343;p37"/>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4" name="Google Shape;6344;p37"/>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5" name="Google Shape;6345;p37"/>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6" name="Google Shape;6346;p37"/>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7" name="Google Shape;6347;p37"/>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8" name="Google Shape;6348;p37"/>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9" name="Google Shape;6349;p37"/>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0" name="Google Shape;6350;p37"/>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1" name="Google Shape;6351;p37"/>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2" name="Google Shape;6352;p37"/>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3" name="Google Shape;6353;p37"/>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4" name="Google Shape;6354;p37"/>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5" name="Google Shape;6355;p37"/>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6" name="Google Shape;6356;p37"/>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7" name="Google Shape;6357;p37"/>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8" name="Google Shape;6358;p37"/>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9" name="Google Shape;6359;p37"/>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0" name="Google Shape;6360;p37"/>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1" name="Google Shape;6361;p37"/>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2" name="Google Shape;6362;p37"/>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3" name="Google Shape;6363;p37"/>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4" name="Google Shape;6364;p37"/>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5" name="Google Shape;6365;p37"/>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6" name="Google Shape;6366;p37"/>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7" name="Google Shape;6367;p37"/>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8" name="Google Shape;6368;p37"/>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9" name="Google Shape;6369;p37"/>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0" name="Google Shape;6370;p37"/>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1" name="Google Shape;6371;p37"/>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2" name="Google Shape;6372;p37"/>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3" name="Google Shape;6373;p37"/>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4" name="Google Shape;6374;p37"/>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5" name="Google Shape;6375;p37"/>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6" name="Google Shape;6376;p37"/>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7" name="Google Shape;6377;p37"/>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8" name="Google Shape;6378;p37"/>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9" name="Google Shape;6379;p37"/>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0" name="Google Shape;6380;p37"/>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1" name="Google Shape;6381;p37"/>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2" name="Google Shape;6382;p37"/>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3" name="Google Shape;6383;p37"/>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4" name="Google Shape;6384;p37"/>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5" name="Google Shape;6385;p37"/>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6" name="Google Shape;6386;p37"/>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7" name="Google Shape;6387;p37"/>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8" name="Google Shape;6388;p37"/>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9" name="Google Shape;6389;p37"/>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0" name="Google Shape;6390;p37"/>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1" name="Google Shape;6391;p37"/>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2" name="Google Shape;6392;p37"/>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3" name="Google Shape;6393;p37"/>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4" name="Google Shape;6394;p37"/>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5" name="Google Shape;6395;p37"/>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6" name="Google Shape;6396;p37"/>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7" name="Google Shape;6397;p37"/>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8" name="Google Shape;6398;p37"/>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9" name="Google Shape;6399;p37"/>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0" name="Google Shape;6400;p37"/>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1" name="Google Shape;6401;p37"/>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2" name="Google Shape;6402;p37"/>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3" name="Google Shape;6403;p37"/>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4" name="Google Shape;6404;p37"/>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5" name="Google Shape;6405;p37"/>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6" name="Google Shape;6406;p37"/>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7" name="Google Shape;6407;p37"/>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8" name="Google Shape;6408;p37"/>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9" name="Google Shape;6409;p37"/>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0" name="Google Shape;6410;p37"/>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1" name="Google Shape;6411;p37"/>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2" name="Google Shape;6412;p37"/>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3" name="Google Shape;6413;p37"/>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4" name="Google Shape;6414;p37"/>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5" name="Google Shape;6415;p37"/>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6" name="Google Shape;6416;p37"/>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7" name="Google Shape;6417;p37"/>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8" name="Google Shape;6418;p37"/>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9" name="Google Shape;6419;p37"/>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0" name="Google Shape;6420;p37"/>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1" name="Google Shape;6421;p37"/>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2" name="Google Shape;6422;p37"/>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3" name="Google Shape;6423;p37"/>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4" name="Google Shape;6424;p37"/>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5" name="Google Shape;6425;p37"/>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6" name="Google Shape;6426;p37"/>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7" name="Google Shape;6427;p37"/>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8" name="Google Shape;6428;p37"/>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9" name="Google Shape;6429;p37"/>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0" name="Google Shape;6430;p37"/>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1" name="Google Shape;6431;p37"/>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2" name="Google Shape;6432;p37"/>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3" name="Google Shape;6433;p37"/>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4" name="Google Shape;6434;p37"/>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5" name="Google Shape;6435;p37"/>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6" name="Google Shape;6436;p37"/>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7" name="Google Shape;6437;p37"/>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8" name="Google Shape;6438;p37"/>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9" name="Google Shape;6439;p37"/>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0" name="Google Shape;6440;p37"/>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1" name="Google Shape;6441;p37"/>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442" name="Google Shape;6442;p37"/>
          <p:cNvGrpSpPr/>
          <p:nvPr/>
        </p:nvGrpSpPr>
        <p:grpSpPr>
          <a:xfrm>
            <a:off x="0" y="-50"/>
            <a:ext cx="725500" cy="5143600"/>
            <a:chOff x="0" y="0"/>
            <a:chExt cx="725500" cy="5143600"/>
          </a:xfrm>
        </p:grpSpPr>
        <p:sp>
          <p:nvSpPr>
            <p:cNvPr id="6443" name="Google Shape;6443;p37"/>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44" name="Google Shape;6444;p37"/>
            <p:cNvGrpSpPr/>
            <p:nvPr/>
          </p:nvGrpSpPr>
          <p:grpSpPr>
            <a:xfrm>
              <a:off x="0" y="0"/>
              <a:ext cx="668044" cy="5143272"/>
              <a:chOff x="-1" y="4694"/>
              <a:chExt cx="667510" cy="5136594"/>
            </a:xfrm>
          </p:grpSpPr>
          <p:sp>
            <p:nvSpPr>
              <p:cNvPr id="6445" name="Google Shape;6445;p37"/>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6" name="Google Shape;6446;p37"/>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7" name="Google Shape;6447;p37"/>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8" name="Google Shape;6448;p37"/>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9" name="Google Shape;6449;p37"/>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0" name="Google Shape;6450;p37"/>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1" name="Google Shape;6451;p37"/>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2" name="Google Shape;6452;p37"/>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3" name="Google Shape;6453;p37"/>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4" name="Google Shape;6454;p37"/>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5" name="Google Shape;6455;p37"/>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6" name="Google Shape;6456;p37"/>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7" name="Google Shape;6457;p37"/>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8" name="Google Shape;6458;p37"/>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9" name="Google Shape;6459;p37"/>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0" name="Google Shape;6460;p37"/>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1" name="Google Shape;6461;p37"/>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2" name="Google Shape;6462;p37"/>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3" name="Google Shape;6463;p37"/>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4" name="Google Shape;6464;p37"/>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5" name="Google Shape;6465;p37"/>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6" name="Google Shape;6466;p37"/>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7" name="Google Shape;6467;p37"/>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8" name="Google Shape;6468;p37"/>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9" name="Google Shape;6469;p37"/>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0" name="Google Shape;6470;p37"/>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1" name="Google Shape;6471;p37"/>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2" name="Google Shape;6472;p37"/>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3" name="Google Shape;6473;p37"/>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4" name="Google Shape;6474;p37"/>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5" name="Google Shape;6475;p37"/>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6" name="Google Shape;6476;p37"/>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7" name="Google Shape;6477;p37"/>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8" name="Google Shape;6478;p37"/>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9" name="Google Shape;6479;p37"/>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0" name="Google Shape;6480;p37"/>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1" name="Google Shape;6481;p37"/>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2" name="Google Shape;6482;p37"/>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3" name="Google Shape;6483;p37"/>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4" name="Google Shape;6484;p37"/>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5" name="Google Shape;6485;p37"/>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6" name="Google Shape;6486;p37"/>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7" name="Google Shape;6487;p37"/>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8" name="Google Shape;6488;p37"/>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9" name="Google Shape;6489;p37"/>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0" name="Google Shape;6490;p37"/>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1" name="Google Shape;6491;p37"/>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2" name="Google Shape;6492;p37"/>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3" name="Google Shape;6493;p37"/>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4" name="Google Shape;6494;p37"/>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5" name="Google Shape;6495;p37"/>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6" name="Google Shape;6496;p37"/>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7" name="Google Shape;6497;p37"/>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8" name="Google Shape;6498;p37"/>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9" name="Google Shape;6499;p37"/>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0" name="Google Shape;6500;p37"/>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1" name="Google Shape;6501;p37"/>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2" name="Google Shape;6502;p37"/>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3" name="Google Shape;6503;p37"/>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4" name="Google Shape;6504;p37"/>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5" name="Google Shape;6505;p37"/>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6" name="Google Shape;6506;p37"/>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7" name="Google Shape;6507;p37"/>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8" name="Google Shape;6508;p37"/>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9" name="Google Shape;6509;p37"/>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0" name="Google Shape;6510;p37"/>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1" name="Google Shape;6511;p37"/>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2" name="Google Shape;6512;p37"/>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3" name="Google Shape;6513;p37"/>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4" name="Google Shape;6514;p37"/>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5" name="Google Shape;6515;p37"/>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6" name="Google Shape;6516;p37"/>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7" name="Google Shape;6517;p37"/>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8" name="Google Shape;6518;p37"/>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9" name="Google Shape;6519;p37"/>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0" name="Google Shape;6520;p37"/>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1" name="Google Shape;6521;p37"/>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2" name="Google Shape;6522;p37"/>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3" name="Google Shape;6523;p37"/>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4" name="Google Shape;6524;p37"/>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5" name="Google Shape;6525;p37"/>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6" name="Google Shape;6526;p37"/>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7" name="Google Shape;6527;p37"/>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8" name="Google Shape;6528;p37"/>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9" name="Google Shape;6529;p37"/>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0" name="Google Shape;6530;p37"/>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1" name="Google Shape;6531;p37"/>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2" name="Google Shape;6532;p37"/>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3" name="Google Shape;6533;p37"/>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4" name="Google Shape;6534;p37"/>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5" name="Google Shape;6535;p37"/>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6" name="Google Shape;6536;p37"/>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7" name="Google Shape;6537;p37"/>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8" name="Google Shape;6538;p37"/>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9" name="Google Shape;6539;p37"/>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0" name="Google Shape;6540;p37"/>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1" name="Google Shape;6541;p37"/>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2" name="Google Shape;6542;p37"/>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3" name="Google Shape;6543;p37"/>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4" name="Google Shape;6544;p37"/>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5" name="Google Shape;6545;p37"/>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6" name="Google Shape;6546;p37"/>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7" name="Google Shape;6547;p37"/>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8" name="Google Shape;6548;p37"/>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9" name="Google Shape;6549;p37"/>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0" name="Google Shape;6550;p37"/>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1" name="Google Shape;6551;p37"/>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2" name="Google Shape;6552;p37"/>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3" name="Google Shape;6553;p37"/>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4" name="Google Shape;6554;p37"/>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5" name="Google Shape;6555;p37"/>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6" name="Google Shape;6556;p37"/>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7" name="Google Shape;6557;p37"/>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8" name="Google Shape;6558;p37"/>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9" name="Google Shape;6559;p37"/>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0" name="Google Shape;6560;p37"/>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1" name="Google Shape;6561;p37"/>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2" name="Google Shape;6562;p37"/>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3" name="Google Shape;6563;p37"/>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4" name="Google Shape;6564;p37"/>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5" name="Google Shape;6565;p37"/>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6" name="Google Shape;6566;p37"/>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7" name="Google Shape;6567;p37"/>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8" name="Google Shape;6568;p37"/>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9" name="Google Shape;6569;p37"/>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0" name="Google Shape;6570;p37"/>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1" name="Google Shape;6571;p37"/>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2" name="Google Shape;6572;p37"/>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3" name="Google Shape;6573;p37"/>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4" name="Google Shape;6574;p37"/>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5" name="Google Shape;6575;p37"/>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6" name="Google Shape;6576;p37"/>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7" name="Google Shape;6577;p37"/>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8" name="Google Shape;6578;p37"/>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9" name="Google Shape;6579;p37"/>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0" name="Google Shape;6580;p37"/>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1" name="Google Shape;6581;p37"/>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2" name="Google Shape;6582;p37"/>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583" name="Google Shape;6583;p37"/>
          <p:cNvSpPr txBox="1"/>
          <p:nvPr>
            <p:ph type="ctrTitle"/>
          </p:nvPr>
        </p:nvSpPr>
        <p:spPr>
          <a:xfrm>
            <a:off x="1097900" y="1173600"/>
            <a:ext cx="3105000" cy="8760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sz="4800">
                <a:solidFill>
                  <a:schemeClr val="lt1"/>
                </a:solidFill>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p:txBody>
      </p:sp>
      <p:sp>
        <p:nvSpPr>
          <p:cNvPr id="6584" name="Google Shape;6584;p37"/>
          <p:cNvSpPr txBox="1"/>
          <p:nvPr>
            <p:ph idx="1" type="subTitle"/>
          </p:nvPr>
        </p:nvSpPr>
        <p:spPr>
          <a:xfrm>
            <a:off x="4969150" y="1298550"/>
            <a:ext cx="31050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p:txBody>
      </p:sp>
      <p:sp>
        <p:nvSpPr>
          <p:cNvPr id="6585" name="Google Shape;6585;p37"/>
          <p:cNvSpPr txBox="1"/>
          <p:nvPr/>
        </p:nvSpPr>
        <p:spPr>
          <a:xfrm>
            <a:off x="4969150" y="3947650"/>
            <a:ext cx="3105000" cy="615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300"/>
              </a:spcBef>
              <a:spcAft>
                <a:spcPts val="0"/>
              </a:spcAft>
              <a:buNone/>
            </a:pPr>
            <a:r>
              <a:rPr lang="en" sz="1100">
                <a:solidFill>
                  <a:schemeClr val="dk1"/>
                </a:solidFill>
                <a:latin typeface="Barlow"/>
                <a:ea typeface="Barlow"/>
                <a:cs typeface="Barlow"/>
                <a:sym typeface="Barlow"/>
              </a:rPr>
              <a:t>CREDITS: This presentation template was created by </a:t>
            </a:r>
            <a:r>
              <a:rPr b="1" lang="en" sz="1100">
                <a:solidFill>
                  <a:schemeClr val="dk1"/>
                </a:solidFill>
                <a:uFill>
                  <a:noFill/>
                </a:uFill>
                <a:latin typeface="Barlow"/>
                <a:ea typeface="Barlow"/>
                <a:cs typeface="Barlow"/>
                <a:sym typeface="Barlow"/>
                <a:hlinkClick r:id="rId2">
                  <a:extLst>
                    <a:ext uri="{A12FA001-AC4F-418D-AE19-62706E023703}">
                      <ahyp:hlinkClr val="tx"/>
                    </a:ext>
                  </a:extLst>
                </a:hlinkClick>
              </a:rPr>
              <a:t>Slidesgo</a:t>
            </a:r>
            <a:r>
              <a:rPr lang="en" sz="1100">
                <a:solidFill>
                  <a:schemeClr val="dk1"/>
                </a:solidFill>
                <a:latin typeface="Barlow"/>
                <a:ea typeface="Barlow"/>
                <a:cs typeface="Barlow"/>
                <a:sym typeface="Barlow"/>
              </a:rPr>
              <a:t>, including icons by </a:t>
            </a:r>
            <a:r>
              <a:rPr b="1" lang="en" sz="1100">
                <a:solidFill>
                  <a:schemeClr val="dk1"/>
                </a:solidFill>
                <a:uFill>
                  <a:noFill/>
                </a:uFill>
                <a:latin typeface="Barlow"/>
                <a:ea typeface="Barlow"/>
                <a:cs typeface="Barlow"/>
                <a:sym typeface="Barlow"/>
                <a:hlinkClick r:id="rId3">
                  <a:extLst>
                    <a:ext uri="{A12FA001-AC4F-418D-AE19-62706E023703}">
                      <ahyp:hlinkClr val="tx"/>
                    </a:ext>
                  </a:extLst>
                </a:hlinkClick>
              </a:rPr>
              <a:t>Flaticon</a:t>
            </a:r>
            <a:r>
              <a:rPr lang="en" sz="1100">
                <a:solidFill>
                  <a:schemeClr val="dk1"/>
                </a:solidFill>
                <a:latin typeface="Barlow"/>
                <a:ea typeface="Barlow"/>
                <a:cs typeface="Barlow"/>
                <a:sym typeface="Barlow"/>
              </a:rPr>
              <a:t>, and infographics &amp; images by </a:t>
            </a:r>
            <a:r>
              <a:rPr b="1" lang="en" sz="1100">
                <a:solidFill>
                  <a:schemeClr val="dk1"/>
                </a:solidFill>
                <a:uFill>
                  <a:noFill/>
                </a:uFill>
                <a:latin typeface="Barlow"/>
                <a:ea typeface="Barlow"/>
                <a:cs typeface="Barlow"/>
                <a:sym typeface="Barlow"/>
                <a:hlinkClick r:id="rId4">
                  <a:extLst>
                    <a:ext uri="{A12FA001-AC4F-418D-AE19-62706E023703}">
                      <ahyp:hlinkClr val="tx"/>
                    </a:ext>
                  </a:extLst>
                </a:hlinkClick>
              </a:rPr>
              <a:t>Freepik</a:t>
            </a:r>
            <a:endParaRPr b="1" sz="1100">
              <a:solidFill>
                <a:schemeClr val="dk1"/>
              </a:solidFill>
              <a:latin typeface="Barlow"/>
              <a:ea typeface="Barlow"/>
              <a:cs typeface="Barlow"/>
              <a:sym typeface="Barlow"/>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6">
    <p:spTree>
      <p:nvGrpSpPr>
        <p:cNvPr id="6586" name="Shape 6586"/>
        <p:cNvGrpSpPr/>
        <p:nvPr/>
      </p:nvGrpSpPr>
      <p:grpSpPr>
        <a:xfrm>
          <a:off x="0" y="0"/>
          <a:ext cx="0" cy="0"/>
          <a:chOff x="0" y="0"/>
          <a:chExt cx="0" cy="0"/>
        </a:xfrm>
      </p:grpSpPr>
      <p:grpSp>
        <p:nvGrpSpPr>
          <p:cNvPr id="6587" name="Google Shape;6587;p38"/>
          <p:cNvGrpSpPr/>
          <p:nvPr/>
        </p:nvGrpSpPr>
        <p:grpSpPr>
          <a:xfrm>
            <a:off x="561" y="25881"/>
            <a:ext cx="9415933" cy="5112128"/>
            <a:chOff x="561" y="25881"/>
            <a:chExt cx="9415933" cy="5112128"/>
          </a:xfrm>
        </p:grpSpPr>
        <p:grpSp>
          <p:nvGrpSpPr>
            <p:cNvPr id="6588" name="Google Shape;6588;p38"/>
            <p:cNvGrpSpPr/>
            <p:nvPr/>
          </p:nvGrpSpPr>
          <p:grpSpPr>
            <a:xfrm flipH="1" rot="5400000">
              <a:off x="2224103" y="21634"/>
              <a:ext cx="696513" cy="5143596"/>
              <a:chOff x="8447481" y="2"/>
              <a:chExt cx="696513" cy="5143596"/>
            </a:xfrm>
          </p:grpSpPr>
          <p:grpSp>
            <p:nvGrpSpPr>
              <p:cNvPr id="6589" name="Google Shape;6589;p38"/>
              <p:cNvGrpSpPr/>
              <p:nvPr/>
            </p:nvGrpSpPr>
            <p:grpSpPr>
              <a:xfrm>
                <a:off x="8447481" y="2"/>
                <a:ext cx="327613" cy="5143596"/>
                <a:chOff x="782131" y="2"/>
                <a:chExt cx="327613" cy="5143596"/>
              </a:xfrm>
            </p:grpSpPr>
            <p:sp>
              <p:nvSpPr>
                <p:cNvPr id="6590" name="Google Shape;6590;p38"/>
                <p:cNvSpPr/>
                <p:nvPr/>
              </p:nvSpPr>
              <p:spPr>
                <a:xfrm rot="-5400000">
                  <a:off x="517201" y="45510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1" name="Google Shape;6591;p38"/>
                <p:cNvSpPr/>
                <p:nvPr/>
              </p:nvSpPr>
              <p:spPr>
                <a:xfrm rot="-5400000">
                  <a:off x="517201" y="36935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2" name="Google Shape;6592;p38"/>
                <p:cNvSpPr/>
                <p:nvPr/>
              </p:nvSpPr>
              <p:spPr>
                <a:xfrm rot="-5400000">
                  <a:off x="517201" y="28361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3" name="Google Shape;6593;p38"/>
                <p:cNvSpPr/>
                <p:nvPr/>
              </p:nvSpPr>
              <p:spPr>
                <a:xfrm rot="-5400000">
                  <a:off x="517201" y="19786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4" name="Google Shape;6594;p38"/>
                <p:cNvSpPr/>
                <p:nvPr/>
              </p:nvSpPr>
              <p:spPr>
                <a:xfrm rot="-5400000">
                  <a:off x="517201" y="11224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5" name="Google Shape;6595;p38"/>
                <p:cNvSpPr/>
                <p:nvPr/>
              </p:nvSpPr>
              <p:spPr>
                <a:xfrm rot="-5400000">
                  <a:off x="517201" y="2649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96" name="Google Shape;6596;p38"/>
              <p:cNvGrpSpPr/>
              <p:nvPr/>
            </p:nvGrpSpPr>
            <p:grpSpPr>
              <a:xfrm>
                <a:off x="8816381" y="2"/>
                <a:ext cx="327613" cy="5143596"/>
                <a:chOff x="782131" y="2"/>
                <a:chExt cx="327613" cy="5143596"/>
              </a:xfrm>
            </p:grpSpPr>
            <p:sp>
              <p:nvSpPr>
                <p:cNvPr id="6597" name="Google Shape;6597;p38"/>
                <p:cNvSpPr/>
                <p:nvPr/>
              </p:nvSpPr>
              <p:spPr>
                <a:xfrm rot="-5400000">
                  <a:off x="517201" y="45510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8" name="Google Shape;6598;p38"/>
                <p:cNvSpPr/>
                <p:nvPr/>
              </p:nvSpPr>
              <p:spPr>
                <a:xfrm rot="-5400000">
                  <a:off x="517201" y="36935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9" name="Google Shape;6599;p38"/>
                <p:cNvSpPr/>
                <p:nvPr/>
              </p:nvSpPr>
              <p:spPr>
                <a:xfrm rot="-5400000">
                  <a:off x="517201" y="28361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0" name="Google Shape;6600;p38"/>
                <p:cNvSpPr/>
                <p:nvPr/>
              </p:nvSpPr>
              <p:spPr>
                <a:xfrm rot="-5400000">
                  <a:off x="517201" y="19786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1" name="Google Shape;6601;p38"/>
                <p:cNvSpPr/>
                <p:nvPr/>
              </p:nvSpPr>
              <p:spPr>
                <a:xfrm rot="-5400000">
                  <a:off x="517201" y="11224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2" name="Google Shape;6602;p38"/>
                <p:cNvSpPr/>
                <p:nvPr/>
              </p:nvSpPr>
              <p:spPr>
                <a:xfrm rot="-5400000">
                  <a:off x="517201" y="2649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603" name="Google Shape;6603;p38"/>
            <p:cNvGrpSpPr/>
            <p:nvPr/>
          </p:nvGrpSpPr>
          <p:grpSpPr>
            <a:xfrm rot="5400000">
              <a:off x="2224103" y="751215"/>
              <a:ext cx="696513" cy="5143596"/>
              <a:chOff x="8447481" y="2"/>
              <a:chExt cx="696513" cy="5143596"/>
            </a:xfrm>
          </p:grpSpPr>
          <p:grpSp>
            <p:nvGrpSpPr>
              <p:cNvPr id="6604" name="Google Shape;6604;p38"/>
              <p:cNvGrpSpPr/>
              <p:nvPr/>
            </p:nvGrpSpPr>
            <p:grpSpPr>
              <a:xfrm>
                <a:off x="8447481" y="2"/>
                <a:ext cx="327613" cy="5143596"/>
                <a:chOff x="782131" y="2"/>
                <a:chExt cx="327613" cy="5143596"/>
              </a:xfrm>
            </p:grpSpPr>
            <p:sp>
              <p:nvSpPr>
                <p:cNvPr id="6605" name="Google Shape;6605;p38"/>
                <p:cNvSpPr/>
                <p:nvPr/>
              </p:nvSpPr>
              <p:spPr>
                <a:xfrm rot="-5400000">
                  <a:off x="517201" y="45510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6" name="Google Shape;6606;p38"/>
                <p:cNvSpPr/>
                <p:nvPr/>
              </p:nvSpPr>
              <p:spPr>
                <a:xfrm rot="-5400000">
                  <a:off x="517201" y="36935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7" name="Google Shape;6607;p38"/>
                <p:cNvSpPr/>
                <p:nvPr/>
              </p:nvSpPr>
              <p:spPr>
                <a:xfrm rot="-5400000">
                  <a:off x="517201" y="28361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8" name="Google Shape;6608;p38"/>
                <p:cNvSpPr/>
                <p:nvPr/>
              </p:nvSpPr>
              <p:spPr>
                <a:xfrm rot="-5400000">
                  <a:off x="517201" y="19786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9" name="Google Shape;6609;p38"/>
                <p:cNvSpPr/>
                <p:nvPr/>
              </p:nvSpPr>
              <p:spPr>
                <a:xfrm rot="-5400000">
                  <a:off x="517201" y="11224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0" name="Google Shape;6610;p38"/>
                <p:cNvSpPr/>
                <p:nvPr/>
              </p:nvSpPr>
              <p:spPr>
                <a:xfrm rot="-5400000">
                  <a:off x="517201" y="2649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11" name="Google Shape;6611;p38"/>
              <p:cNvGrpSpPr/>
              <p:nvPr/>
            </p:nvGrpSpPr>
            <p:grpSpPr>
              <a:xfrm>
                <a:off x="8816381" y="2"/>
                <a:ext cx="327613" cy="5143596"/>
                <a:chOff x="782131" y="2"/>
                <a:chExt cx="327613" cy="5143596"/>
              </a:xfrm>
            </p:grpSpPr>
            <p:sp>
              <p:nvSpPr>
                <p:cNvPr id="6612" name="Google Shape;6612;p38"/>
                <p:cNvSpPr/>
                <p:nvPr/>
              </p:nvSpPr>
              <p:spPr>
                <a:xfrm rot="-5400000">
                  <a:off x="517201" y="45510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3" name="Google Shape;6613;p38"/>
                <p:cNvSpPr/>
                <p:nvPr/>
              </p:nvSpPr>
              <p:spPr>
                <a:xfrm rot="-5400000">
                  <a:off x="517201" y="36935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4" name="Google Shape;6614;p38"/>
                <p:cNvSpPr/>
                <p:nvPr/>
              </p:nvSpPr>
              <p:spPr>
                <a:xfrm rot="-5400000">
                  <a:off x="517201" y="28361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5" name="Google Shape;6615;p38"/>
                <p:cNvSpPr/>
                <p:nvPr/>
              </p:nvSpPr>
              <p:spPr>
                <a:xfrm rot="-5400000">
                  <a:off x="517201" y="19786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6" name="Google Shape;6616;p38"/>
                <p:cNvSpPr/>
                <p:nvPr/>
              </p:nvSpPr>
              <p:spPr>
                <a:xfrm rot="-5400000">
                  <a:off x="517201" y="11224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7" name="Google Shape;6617;p38"/>
                <p:cNvSpPr/>
                <p:nvPr/>
              </p:nvSpPr>
              <p:spPr>
                <a:xfrm rot="-5400000">
                  <a:off x="517201" y="2649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618" name="Google Shape;6618;p38"/>
            <p:cNvGrpSpPr/>
            <p:nvPr/>
          </p:nvGrpSpPr>
          <p:grpSpPr>
            <a:xfrm flipH="1" rot="5400000">
              <a:off x="2224103" y="-1456541"/>
              <a:ext cx="696513" cy="5143596"/>
              <a:chOff x="8447481" y="2"/>
              <a:chExt cx="696513" cy="5143596"/>
            </a:xfrm>
          </p:grpSpPr>
          <p:grpSp>
            <p:nvGrpSpPr>
              <p:cNvPr id="6619" name="Google Shape;6619;p38"/>
              <p:cNvGrpSpPr/>
              <p:nvPr/>
            </p:nvGrpSpPr>
            <p:grpSpPr>
              <a:xfrm>
                <a:off x="8447481" y="2"/>
                <a:ext cx="327613" cy="5143596"/>
                <a:chOff x="782131" y="2"/>
                <a:chExt cx="327613" cy="5143596"/>
              </a:xfrm>
            </p:grpSpPr>
            <p:sp>
              <p:nvSpPr>
                <p:cNvPr id="6620" name="Google Shape;6620;p38"/>
                <p:cNvSpPr/>
                <p:nvPr/>
              </p:nvSpPr>
              <p:spPr>
                <a:xfrm rot="-5400000">
                  <a:off x="517201" y="45510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1" name="Google Shape;6621;p38"/>
                <p:cNvSpPr/>
                <p:nvPr/>
              </p:nvSpPr>
              <p:spPr>
                <a:xfrm rot="-5400000">
                  <a:off x="517201" y="36935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2" name="Google Shape;6622;p38"/>
                <p:cNvSpPr/>
                <p:nvPr/>
              </p:nvSpPr>
              <p:spPr>
                <a:xfrm rot="-5400000">
                  <a:off x="517201" y="28361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3" name="Google Shape;6623;p38"/>
                <p:cNvSpPr/>
                <p:nvPr/>
              </p:nvSpPr>
              <p:spPr>
                <a:xfrm rot="-5400000">
                  <a:off x="517201" y="19786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4" name="Google Shape;6624;p38"/>
                <p:cNvSpPr/>
                <p:nvPr/>
              </p:nvSpPr>
              <p:spPr>
                <a:xfrm rot="-5400000">
                  <a:off x="517201" y="11224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5" name="Google Shape;6625;p38"/>
                <p:cNvSpPr/>
                <p:nvPr/>
              </p:nvSpPr>
              <p:spPr>
                <a:xfrm rot="-5400000">
                  <a:off x="517201" y="2649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6" name="Google Shape;6626;p38"/>
              <p:cNvGrpSpPr/>
              <p:nvPr/>
            </p:nvGrpSpPr>
            <p:grpSpPr>
              <a:xfrm>
                <a:off x="8816381" y="2"/>
                <a:ext cx="327613" cy="5143596"/>
                <a:chOff x="782131" y="2"/>
                <a:chExt cx="327613" cy="5143596"/>
              </a:xfrm>
            </p:grpSpPr>
            <p:sp>
              <p:nvSpPr>
                <p:cNvPr id="6627" name="Google Shape;6627;p38"/>
                <p:cNvSpPr/>
                <p:nvPr/>
              </p:nvSpPr>
              <p:spPr>
                <a:xfrm rot="-5400000">
                  <a:off x="517201" y="45510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8" name="Google Shape;6628;p38"/>
                <p:cNvSpPr/>
                <p:nvPr/>
              </p:nvSpPr>
              <p:spPr>
                <a:xfrm rot="-5400000">
                  <a:off x="517201" y="36935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9" name="Google Shape;6629;p38"/>
                <p:cNvSpPr/>
                <p:nvPr/>
              </p:nvSpPr>
              <p:spPr>
                <a:xfrm rot="-5400000">
                  <a:off x="517201" y="28361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0" name="Google Shape;6630;p38"/>
                <p:cNvSpPr/>
                <p:nvPr/>
              </p:nvSpPr>
              <p:spPr>
                <a:xfrm rot="-5400000">
                  <a:off x="517201" y="19786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1" name="Google Shape;6631;p38"/>
                <p:cNvSpPr/>
                <p:nvPr/>
              </p:nvSpPr>
              <p:spPr>
                <a:xfrm rot="-5400000">
                  <a:off x="517201" y="11224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2" name="Google Shape;6632;p38"/>
                <p:cNvSpPr/>
                <p:nvPr/>
              </p:nvSpPr>
              <p:spPr>
                <a:xfrm rot="-5400000">
                  <a:off x="517201" y="2649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633" name="Google Shape;6633;p38"/>
            <p:cNvGrpSpPr/>
            <p:nvPr/>
          </p:nvGrpSpPr>
          <p:grpSpPr>
            <a:xfrm rot="5400000">
              <a:off x="2224103" y="-726960"/>
              <a:ext cx="696513" cy="5143596"/>
              <a:chOff x="8447481" y="2"/>
              <a:chExt cx="696513" cy="5143596"/>
            </a:xfrm>
          </p:grpSpPr>
          <p:grpSp>
            <p:nvGrpSpPr>
              <p:cNvPr id="6634" name="Google Shape;6634;p38"/>
              <p:cNvGrpSpPr/>
              <p:nvPr/>
            </p:nvGrpSpPr>
            <p:grpSpPr>
              <a:xfrm>
                <a:off x="8447481" y="2"/>
                <a:ext cx="327613" cy="5143596"/>
                <a:chOff x="782131" y="2"/>
                <a:chExt cx="327613" cy="5143596"/>
              </a:xfrm>
            </p:grpSpPr>
            <p:sp>
              <p:nvSpPr>
                <p:cNvPr id="6635" name="Google Shape;6635;p38"/>
                <p:cNvSpPr/>
                <p:nvPr/>
              </p:nvSpPr>
              <p:spPr>
                <a:xfrm rot="-5400000">
                  <a:off x="517201" y="45510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6" name="Google Shape;6636;p38"/>
                <p:cNvSpPr/>
                <p:nvPr/>
              </p:nvSpPr>
              <p:spPr>
                <a:xfrm rot="-5400000">
                  <a:off x="517201" y="36935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7" name="Google Shape;6637;p38"/>
                <p:cNvSpPr/>
                <p:nvPr/>
              </p:nvSpPr>
              <p:spPr>
                <a:xfrm rot="-5400000">
                  <a:off x="517201" y="28361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8" name="Google Shape;6638;p38"/>
                <p:cNvSpPr/>
                <p:nvPr/>
              </p:nvSpPr>
              <p:spPr>
                <a:xfrm rot="-5400000">
                  <a:off x="517201" y="19786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9" name="Google Shape;6639;p38"/>
                <p:cNvSpPr/>
                <p:nvPr/>
              </p:nvSpPr>
              <p:spPr>
                <a:xfrm rot="-5400000">
                  <a:off x="517201" y="11224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0" name="Google Shape;6640;p38"/>
                <p:cNvSpPr/>
                <p:nvPr/>
              </p:nvSpPr>
              <p:spPr>
                <a:xfrm rot="-5400000">
                  <a:off x="517201" y="2649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41" name="Google Shape;6641;p38"/>
              <p:cNvGrpSpPr/>
              <p:nvPr/>
            </p:nvGrpSpPr>
            <p:grpSpPr>
              <a:xfrm>
                <a:off x="8816381" y="2"/>
                <a:ext cx="327613" cy="5143596"/>
                <a:chOff x="782131" y="2"/>
                <a:chExt cx="327613" cy="5143596"/>
              </a:xfrm>
            </p:grpSpPr>
            <p:sp>
              <p:nvSpPr>
                <p:cNvPr id="6642" name="Google Shape;6642;p38"/>
                <p:cNvSpPr/>
                <p:nvPr/>
              </p:nvSpPr>
              <p:spPr>
                <a:xfrm rot="-5400000">
                  <a:off x="517201" y="45510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3" name="Google Shape;6643;p38"/>
                <p:cNvSpPr/>
                <p:nvPr/>
              </p:nvSpPr>
              <p:spPr>
                <a:xfrm rot="-5400000">
                  <a:off x="517201" y="36935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4" name="Google Shape;6644;p38"/>
                <p:cNvSpPr/>
                <p:nvPr/>
              </p:nvSpPr>
              <p:spPr>
                <a:xfrm rot="-5400000">
                  <a:off x="517201" y="28361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5" name="Google Shape;6645;p38"/>
                <p:cNvSpPr/>
                <p:nvPr/>
              </p:nvSpPr>
              <p:spPr>
                <a:xfrm rot="-5400000">
                  <a:off x="517201" y="19786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6" name="Google Shape;6646;p38"/>
                <p:cNvSpPr/>
                <p:nvPr/>
              </p:nvSpPr>
              <p:spPr>
                <a:xfrm rot="-5400000">
                  <a:off x="517201" y="11224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7" name="Google Shape;6647;p38"/>
                <p:cNvSpPr/>
                <p:nvPr/>
              </p:nvSpPr>
              <p:spPr>
                <a:xfrm rot="-5400000">
                  <a:off x="517201" y="2649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648" name="Google Shape;6648;p38"/>
            <p:cNvSpPr/>
            <p:nvPr/>
          </p:nvSpPr>
          <p:spPr>
            <a:xfrm>
              <a:off x="561" y="258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9" name="Google Shape;6649;p38"/>
            <p:cNvSpPr/>
            <p:nvPr/>
          </p:nvSpPr>
          <p:spPr>
            <a:xfrm>
              <a:off x="858036" y="258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0" name="Google Shape;6650;p38"/>
            <p:cNvSpPr/>
            <p:nvPr/>
          </p:nvSpPr>
          <p:spPr>
            <a:xfrm>
              <a:off x="1715511" y="258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1" name="Google Shape;6651;p38"/>
            <p:cNvSpPr/>
            <p:nvPr/>
          </p:nvSpPr>
          <p:spPr>
            <a:xfrm>
              <a:off x="2572986" y="258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2" name="Google Shape;6652;p38"/>
            <p:cNvSpPr/>
            <p:nvPr/>
          </p:nvSpPr>
          <p:spPr>
            <a:xfrm>
              <a:off x="3429211" y="258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3" name="Google Shape;6653;p38"/>
            <p:cNvSpPr/>
            <p:nvPr/>
          </p:nvSpPr>
          <p:spPr>
            <a:xfrm>
              <a:off x="4286686" y="258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4" name="Google Shape;6654;p38"/>
            <p:cNvSpPr/>
            <p:nvPr/>
          </p:nvSpPr>
          <p:spPr>
            <a:xfrm>
              <a:off x="561" y="3947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5" name="Google Shape;6655;p38"/>
            <p:cNvSpPr/>
            <p:nvPr/>
          </p:nvSpPr>
          <p:spPr>
            <a:xfrm>
              <a:off x="858036" y="3947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6" name="Google Shape;6656;p38"/>
            <p:cNvSpPr/>
            <p:nvPr/>
          </p:nvSpPr>
          <p:spPr>
            <a:xfrm>
              <a:off x="1715511" y="3947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7" name="Google Shape;6657;p38"/>
            <p:cNvSpPr/>
            <p:nvPr/>
          </p:nvSpPr>
          <p:spPr>
            <a:xfrm>
              <a:off x="2572986" y="3947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8" name="Google Shape;6658;p38"/>
            <p:cNvSpPr/>
            <p:nvPr/>
          </p:nvSpPr>
          <p:spPr>
            <a:xfrm>
              <a:off x="3429211" y="3947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9" name="Google Shape;6659;p38"/>
            <p:cNvSpPr/>
            <p:nvPr/>
          </p:nvSpPr>
          <p:spPr>
            <a:xfrm>
              <a:off x="4286686" y="3947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60" name="Google Shape;6660;p38"/>
            <p:cNvGrpSpPr/>
            <p:nvPr/>
          </p:nvGrpSpPr>
          <p:grpSpPr>
            <a:xfrm flipH="1" rot="5400000">
              <a:off x="2408553" y="1672824"/>
              <a:ext cx="327613" cy="5143596"/>
              <a:chOff x="782131" y="2"/>
              <a:chExt cx="327613" cy="5143596"/>
            </a:xfrm>
          </p:grpSpPr>
          <p:sp>
            <p:nvSpPr>
              <p:cNvPr id="6661" name="Google Shape;6661;p38"/>
              <p:cNvSpPr/>
              <p:nvPr/>
            </p:nvSpPr>
            <p:spPr>
              <a:xfrm rot="-5400000">
                <a:off x="517201" y="45510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2" name="Google Shape;6662;p38"/>
              <p:cNvSpPr/>
              <p:nvPr/>
            </p:nvSpPr>
            <p:spPr>
              <a:xfrm rot="-5400000">
                <a:off x="517201" y="36935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3" name="Google Shape;6663;p38"/>
              <p:cNvSpPr/>
              <p:nvPr/>
            </p:nvSpPr>
            <p:spPr>
              <a:xfrm rot="-5400000">
                <a:off x="517201" y="28361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4" name="Google Shape;6664;p38"/>
              <p:cNvSpPr/>
              <p:nvPr/>
            </p:nvSpPr>
            <p:spPr>
              <a:xfrm rot="-5400000">
                <a:off x="517201" y="19786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5" name="Google Shape;6665;p38"/>
              <p:cNvSpPr/>
              <p:nvPr/>
            </p:nvSpPr>
            <p:spPr>
              <a:xfrm rot="-5400000">
                <a:off x="517201" y="11224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6" name="Google Shape;6666;p38"/>
              <p:cNvSpPr/>
              <p:nvPr/>
            </p:nvSpPr>
            <p:spPr>
              <a:xfrm rot="-5400000">
                <a:off x="517201" y="2649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67" name="Google Shape;6667;p38"/>
            <p:cNvGrpSpPr/>
            <p:nvPr/>
          </p:nvGrpSpPr>
          <p:grpSpPr>
            <a:xfrm flipH="1" rot="5400000">
              <a:off x="2408553" y="1303924"/>
              <a:ext cx="327613" cy="5143596"/>
              <a:chOff x="782131" y="2"/>
              <a:chExt cx="327613" cy="5143596"/>
            </a:xfrm>
          </p:grpSpPr>
          <p:sp>
            <p:nvSpPr>
              <p:cNvPr id="6668" name="Google Shape;6668;p38"/>
              <p:cNvSpPr/>
              <p:nvPr/>
            </p:nvSpPr>
            <p:spPr>
              <a:xfrm rot="-5400000">
                <a:off x="517201" y="45510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9" name="Google Shape;6669;p38"/>
              <p:cNvSpPr/>
              <p:nvPr/>
            </p:nvSpPr>
            <p:spPr>
              <a:xfrm rot="-5400000">
                <a:off x="517201" y="36935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0" name="Google Shape;6670;p38"/>
              <p:cNvSpPr/>
              <p:nvPr/>
            </p:nvSpPr>
            <p:spPr>
              <a:xfrm rot="-5400000">
                <a:off x="517201" y="28361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1" name="Google Shape;6671;p38"/>
              <p:cNvSpPr/>
              <p:nvPr/>
            </p:nvSpPr>
            <p:spPr>
              <a:xfrm rot="-5400000">
                <a:off x="517201" y="19786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2" name="Google Shape;6672;p38"/>
              <p:cNvSpPr/>
              <p:nvPr/>
            </p:nvSpPr>
            <p:spPr>
              <a:xfrm rot="-5400000">
                <a:off x="517201" y="11224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3" name="Google Shape;6673;p38"/>
              <p:cNvSpPr/>
              <p:nvPr/>
            </p:nvSpPr>
            <p:spPr>
              <a:xfrm rot="-5400000">
                <a:off x="517201" y="2649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4" name="Google Shape;6674;p38"/>
            <p:cNvGrpSpPr/>
            <p:nvPr/>
          </p:nvGrpSpPr>
          <p:grpSpPr>
            <a:xfrm rot="5400000">
              <a:off x="2408553" y="2033505"/>
              <a:ext cx="327613" cy="5143596"/>
              <a:chOff x="782131" y="2"/>
              <a:chExt cx="327613" cy="5143596"/>
            </a:xfrm>
          </p:grpSpPr>
          <p:sp>
            <p:nvSpPr>
              <p:cNvPr id="6675" name="Google Shape;6675;p38"/>
              <p:cNvSpPr/>
              <p:nvPr/>
            </p:nvSpPr>
            <p:spPr>
              <a:xfrm rot="-5400000">
                <a:off x="517201" y="45510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6" name="Google Shape;6676;p38"/>
              <p:cNvSpPr/>
              <p:nvPr/>
            </p:nvSpPr>
            <p:spPr>
              <a:xfrm rot="-5400000">
                <a:off x="517201" y="36935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7" name="Google Shape;6677;p38"/>
              <p:cNvSpPr/>
              <p:nvPr/>
            </p:nvSpPr>
            <p:spPr>
              <a:xfrm rot="-5400000">
                <a:off x="517201" y="28361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8" name="Google Shape;6678;p38"/>
              <p:cNvSpPr/>
              <p:nvPr/>
            </p:nvSpPr>
            <p:spPr>
              <a:xfrm rot="-5400000">
                <a:off x="517201" y="19786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9" name="Google Shape;6679;p38"/>
              <p:cNvSpPr/>
              <p:nvPr/>
            </p:nvSpPr>
            <p:spPr>
              <a:xfrm rot="-5400000">
                <a:off x="517201" y="11224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0" name="Google Shape;6680;p38"/>
              <p:cNvSpPr/>
              <p:nvPr/>
            </p:nvSpPr>
            <p:spPr>
              <a:xfrm rot="-5400000">
                <a:off x="517201" y="2649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81" name="Google Shape;6681;p38"/>
            <p:cNvGrpSpPr/>
            <p:nvPr/>
          </p:nvGrpSpPr>
          <p:grpSpPr>
            <a:xfrm rot="5400000">
              <a:off x="2408553" y="2402405"/>
              <a:ext cx="327613" cy="5143596"/>
              <a:chOff x="782131" y="2"/>
              <a:chExt cx="327613" cy="5143596"/>
            </a:xfrm>
          </p:grpSpPr>
          <p:sp>
            <p:nvSpPr>
              <p:cNvPr id="6682" name="Google Shape;6682;p38"/>
              <p:cNvSpPr/>
              <p:nvPr/>
            </p:nvSpPr>
            <p:spPr>
              <a:xfrm rot="-5400000">
                <a:off x="517201" y="45510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3" name="Google Shape;6683;p38"/>
              <p:cNvSpPr/>
              <p:nvPr/>
            </p:nvSpPr>
            <p:spPr>
              <a:xfrm rot="-5400000">
                <a:off x="517201" y="36935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4" name="Google Shape;6684;p38"/>
              <p:cNvSpPr/>
              <p:nvPr/>
            </p:nvSpPr>
            <p:spPr>
              <a:xfrm rot="-5400000">
                <a:off x="517201" y="28361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5" name="Google Shape;6685;p38"/>
              <p:cNvSpPr/>
              <p:nvPr/>
            </p:nvSpPr>
            <p:spPr>
              <a:xfrm rot="-5400000">
                <a:off x="517201" y="19786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6" name="Google Shape;6686;p38"/>
              <p:cNvSpPr/>
              <p:nvPr/>
            </p:nvSpPr>
            <p:spPr>
              <a:xfrm rot="-5400000">
                <a:off x="517201" y="112240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7" name="Google Shape;6687;p38"/>
              <p:cNvSpPr/>
              <p:nvPr/>
            </p:nvSpPr>
            <p:spPr>
              <a:xfrm rot="-5400000">
                <a:off x="517201" y="26493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88" name="Google Shape;6688;p38"/>
            <p:cNvSpPr/>
            <p:nvPr/>
          </p:nvSpPr>
          <p:spPr>
            <a:xfrm flipH="1" rot="10800000">
              <a:off x="5130373" y="261407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9" name="Google Shape;6689;p38"/>
            <p:cNvSpPr/>
            <p:nvPr/>
          </p:nvSpPr>
          <p:spPr>
            <a:xfrm flipH="1" rot="10800000">
              <a:off x="5987848" y="261407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0" name="Google Shape;6690;p38"/>
            <p:cNvSpPr/>
            <p:nvPr/>
          </p:nvSpPr>
          <p:spPr>
            <a:xfrm flipH="1" rot="10800000">
              <a:off x="6845323" y="261407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1" name="Google Shape;6691;p38"/>
            <p:cNvSpPr/>
            <p:nvPr/>
          </p:nvSpPr>
          <p:spPr>
            <a:xfrm flipH="1" rot="10800000">
              <a:off x="7702798" y="261407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2" name="Google Shape;6692;p38"/>
            <p:cNvSpPr/>
            <p:nvPr/>
          </p:nvSpPr>
          <p:spPr>
            <a:xfrm flipH="1" rot="10800000">
              <a:off x="8559023" y="261407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3" name="Google Shape;6693;p38"/>
            <p:cNvSpPr/>
            <p:nvPr/>
          </p:nvSpPr>
          <p:spPr>
            <a:xfrm flipH="1" rot="10800000">
              <a:off x="5130373" y="224517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4" name="Google Shape;6694;p38"/>
            <p:cNvSpPr/>
            <p:nvPr/>
          </p:nvSpPr>
          <p:spPr>
            <a:xfrm flipH="1" rot="10800000">
              <a:off x="5987848" y="224517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5" name="Google Shape;6695;p38"/>
            <p:cNvSpPr/>
            <p:nvPr/>
          </p:nvSpPr>
          <p:spPr>
            <a:xfrm flipH="1" rot="10800000">
              <a:off x="6845323" y="224517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6" name="Google Shape;6696;p38"/>
            <p:cNvSpPr/>
            <p:nvPr/>
          </p:nvSpPr>
          <p:spPr>
            <a:xfrm flipH="1" rot="10800000">
              <a:off x="7702798" y="224517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7" name="Google Shape;6697;p38"/>
            <p:cNvSpPr/>
            <p:nvPr/>
          </p:nvSpPr>
          <p:spPr>
            <a:xfrm flipH="1" rot="10800000">
              <a:off x="8559023" y="224517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8" name="Google Shape;6698;p38"/>
            <p:cNvSpPr/>
            <p:nvPr/>
          </p:nvSpPr>
          <p:spPr>
            <a:xfrm>
              <a:off x="5130373" y="29747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9" name="Google Shape;6699;p38"/>
            <p:cNvSpPr/>
            <p:nvPr/>
          </p:nvSpPr>
          <p:spPr>
            <a:xfrm>
              <a:off x="5987848" y="29747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0" name="Google Shape;6700;p38"/>
            <p:cNvSpPr/>
            <p:nvPr/>
          </p:nvSpPr>
          <p:spPr>
            <a:xfrm>
              <a:off x="6845323" y="29747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1" name="Google Shape;6701;p38"/>
            <p:cNvSpPr/>
            <p:nvPr/>
          </p:nvSpPr>
          <p:spPr>
            <a:xfrm>
              <a:off x="7702798" y="29747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2" name="Google Shape;6702;p38"/>
            <p:cNvSpPr/>
            <p:nvPr/>
          </p:nvSpPr>
          <p:spPr>
            <a:xfrm>
              <a:off x="8559023" y="29747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3" name="Google Shape;6703;p38"/>
            <p:cNvSpPr/>
            <p:nvPr/>
          </p:nvSpPr>
          <p:spPr>
            <a:xfrm>
              <a:off x="5130373" y="33436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4" name="Google Shape;6704;p38"/>
            <p:cNvSpPr/>
            <p:nvPr/>
          </p:nvSpPr>
          <p:spPr>
            <a:xfrm>
              <a:off x="5987848" y="33436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5" name="Google Shape;6705;p38"/>
            <p:cNvSpPr/>
            <p:nvPr/>
          </p:nvSpPr>
          <p:spPr>
            <a:xfrm>
              <a:off x="6845323" y="33436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6" name="Google Shape;6706;p38"/>
            <p:cNvSpPr/>
            <p:nvPr/>
          </p:nvSpPr>
          <p:spPr>
            <a:xfrm>
              <a:off x="7702798" y="33436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7" name="Google Shape;6707;p38"/>
            <p:cNvSpPr/>
            <p:nvPr/>
          </p:nvSpPr>
          <p:spPr>
            <a:xfrm>
              <a:off x="8559023" y="334365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8" name="Google Shape;6708;p38"/>
            <p:cNvSpPr/>
            <p:nvPr/>
          </p:nvSpPr>
          <p:spPr>
            <a:xfrm flipH="1" rot="10800000">
              <a:off x="5130373" y="113590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9" name="Google Shape;6709;p38"/>
            <p:cNvSpPr/>
            <p:nvPr/>
          </p:nvSpPr>
          <p:spPr>
            <a:xfrm flipH="1" rot="10800000">
              <a:off x="5987848" y="113590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0" name="Google Shape;6710;p38"/>
            <p:cNvSpPr/>
            <p:nvPr/>
          </p:nvSpPr>
          <p:spPr>
            <a:xfrm flipH="1" rot="10800000">
              <a:off x="6845323" y="113590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1" name="Google Shape;6711;p38"/>
            <p:cNvSpPr/>
            <p:nvPr/>
          </p:nvSpPr>
          <p:spPr>
            <a:xfrm flipH="1" rot="10800000">
              <a:off x="7702798" y="113590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2" name="Google Shape;6712;p38"/>
            <p:cNvSpPr/>
            <p:nvPr/>
          </p:nvSpPr>
          <p:spPr>
            <a:xfrm flipH="1" rot="10800000">
              <a:off x="8559023" y="113590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3" name="Google Shape;6713;p38"/>
            <p:cNvSpPr/>
            <p:nvPr/>
          </p:nvSpPr>
          <p:spPr>
            <a:xfrm flipH="1" rot="10800000">
              <a:off x="5130373" y="76700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4" name="Google Shape;6714;p38"/>
            <p:cNvSpPr/>
            <p:nvPr/>
          </p:nvSpPr>
          <p:spPr>
            <a:xfrm flipH="1" rot="10800000">
              <a:off x="5987848" y="76700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5" name="Google Shape;6715;p38"/>
            <p:cNvSpPr/>
            <p:nvPr/>
          </p:nvSpPr>
          <p:spPr>
            <a:xfrm flipH="1" rot="10800000">
              <a:off x="6845323" y="76700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6" name="Google Shape;6716;p38"/>
            <p:cNvSpPr/>
            <p:nvPr/>
          </p:nvSpPr>
          <p:spPr>
            <a:xfrm flipH="1" rot="10800000">
              <a:off x="7702798" y="76700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7" name="Google Shape;6717;p38"/>
            <p:cNvSpPr/>
            <p:nvPr/>
          </p:nvSpPr>
          <p:spPr>
            <a:xfrm flipH="1" rot="10800000">
              <a:off x="8559023" y="76700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8" name="Google Shape;6718;p38"/>
            <p:cNvSpPr/>
            <p:nvPr/>
          </p:nvSpPr>
          <p:spPr>
            <a:xfrm>
              <a:off x="5130373" y="14965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9" name="Google Shape;6719;p38"/>
            <p:cNvSpPr/>
            <p:nvPr/>
          </p:nvSpPr>
          <p:spPr>
            <a:xfrm>
              <a:off x="5987848" y="14965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0" name="Google Shape;6720;p38"/>
            <p:cNvSpPr/>
            <p:nvPr/>
          </p:nvSpPr>
          <p:spPr>
            <a:xfrm>
              <a:off x="6845323" y="14965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1" name="Google Shape;6721;p38"/>
            <p:cNvSpPr/>
            <p:nvPr/>
          </p:nvSpPr>
          <p:spPr>
            <a:xfrm>
              <a:off x="7702798" y="14965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2" name="Google Shape;6722;p38"/>
            <p:cNvSpPr/>
            <p:nvPr/>
          </p:nvSpPr>
          <p:spPr>
            <a:xfrm>
              <a:off x="8559023" y="14965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3" name="Google Shape;6723;p38"/>
            <p:cNvSpPr/>
            <p:nvPr/>
          </p:nvSpPr>
          <p:spPr>
            <a:xfrm>
              <a:off x="5130373" y="18654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4" name="Google Shape;6724;p38"/>
            <p:cNvSpPr/>
            <p:nvPr/>
          </p:nvSpPr>
          <p:spPr>
            <a:xfrm>
              <a:off x="5987848" y="18654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5" name="Google Shape;6725;p38"/>
            <p:cNvSpPr/>
            <p:nvPr/>
          </p:nvSpPr>
          <p:spPr>
            <a:xfrm>
              <a:off x="6845323" y="18654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6" name="Google Shape;6726;p38"/>
            <p:cNvSpPr/>
            <p:nvPr/>
          </p:nvSpPr>
          <p:spPr>
            <a:xfrm>
              <a:off x="7702798" y="18654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7" name="Google Shape;6727;p38"/>
            <p:cNvSpPr/>
            <p:nvPr/>
          </p:nvSpPr>
          <p:spPr>
            <a:xfrm>
              <a:off x="8559023" y="18654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8" name="Google Shape;6728;p38"/>
            <p:cNvSpPr/>
            <p:nvPr/>
          </p:nvSpPr>
          <p:spPr>
            <a:xfrm>
              <a:off x="5130373" y="258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9" name="Google Shape;6729;p38"/>
            <p:cNvSpPr/>
            <p:nvPr/>
          </p:nvSpPr>
          <p:spPr>
            <a:xfrm>
              <a:off x="5987848" y="258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0" name="Google Shape;6730;p38"/>
            <p:cNvSpPr/>
            <p:nvPr/>
          </p:nvSpPr>
          <p:spPr>
            <a:xfrm>
              <a:off x="6845323" y="258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1" name="Google Shape;6731;p38"/>
            <p:cNvSpPr/>
            <p:nvPr/>
          </p:nvSpPr>
          <p:spPr>
            <a:xfrm>
              <a:off x="7702798" y="258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2" name="Google Shape;6732;p38"/>
            <p:cNvSpPr/>
            <p:nvPr/>
          </p:nvSpPr>
          <p:spPr>
            <a:xfrm>
              <a:off x="8559023" y="258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3" name="Google Shape;6733;p38"/>
            <p:cNvSpPr/>
            <p:nvPr/>
          </p:nvSpPr>
          <p:spPr>
            <a:xfrm>
              <a:off x="5130373" y="3947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4" name="Google Shape;6734;p38"/>
            <p:cNvSpPr/>
            <p:nvPr/>
          </p:nvSpPr>
          <p:spPr>
            <a:xfrm>
              <a:off x="5987848" y="3947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5" name="Google Shape;6735;p38"/>
            <p:cNvSpPr/>
            <p:nvPr/>
          </p:nvSpPr>
          <p:spPr>
            <a:xfrm>
              <a:off x="6845323" y="3947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6" name="Google Shape;6736;p38"/>
            <p:cNvSpPr/>
            <p:nvPr/>
          </p:nvSpPr>
          <p:spPr>
            <a:xfrm>
              <a:off x="7702798" y="3947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7" name="Google Shape;6737;p38"/>
            <p:cNvSpPr/>
            <p:nvPr/>
          </p:nvSpPr>
          <p:spPr>
            <a:xfrm>
              <a:off x="8559023" y="394781"/>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8" name="Google Shape;6738;p38"/>
            <p:cNvSpPr/>
            <p:nvPr/>
          </p:nvSpPr>
          <p:spPr>
            <a:xfrm flipH="1" rot="10800000">
              <a:off x="5130373" y="408081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9" name="Google Shape;6739;p38"/>
            <p:cNvSpPr/>
            <p:nvPr/>
          </p:nvSpPr>
          <p:spPr>
            <a:xfrm flipH="1" rot="10800000">
              <a:off x="5987848" y="408081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0" name="Google Shape;6740;p38"/>
            <p:cNvSpPr/>
            <p:nvPr/>
          </p:nvSpPr>
          <p:spPr>
            <a:xfrm flipH="1" rot="10800000">
              <a:off x="6845323" y="408081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1" name="Google Shape;6741;p38"/>
            <p:cNvSpPr/>
            <p:nvPr/>
          </p:nvSpPr>
          <p:spPr>
            <a:xfrm flipH="1" rot="10800000">
              <a:off x="7702798" y="408081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2" name="Google Shape;6742;p38"/>
            <p:cNvSpPr/>
            <p:nvPr/>
          </p:nvSpPr>
          <p:spPr>
            <a:xfrm flipH="1" rot="10800000">
              <a:off x="8559023" y="408081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3" name="Google Shape;6743;p38"/>
            <p:cNvSpPr/>
            <p:nvPr/>
          </p:nvSpPr>
          <p:spPr>
            <a:xfrm flipH="1" rot="10800000">
              <a:off x="5130373" y="371191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4" name="Google Shape;6744;p38"/>
            <p:cNvSpPr/>
            <p:nvPr/>
          </p:nvSpPr>
          <p:spPr>
            <a:xfrm flipH="1" rot="10800000">
              <a:off x="5987848" y="371191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5" name="Google Shape;6745;p38"/>
            <p:cNvSpPr/>
            <p:nvPr/>
          </p:nvSpPr>
          <p:spPr>
            <a:xfrm flipH="1" rot="10800000">
              <a:off x="6845323" y="371191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6" name="Google Shape;6746;p38"/>
            <p:cNvSpPr/>
            <p:nvPr/>
          </p:nvSpPr>
          <p:spPr>
            <a:xfrm flipH="1" rot="10800000">
              <a:off x="7702798" y="371191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7" name="Google Shape;6747;p38"/>
            <p:cNvSpPr/>
            <p:nvPr/>
          </p:nvSpPr>
          <p:spPr>
            <a:xfrm flipH="1" rot="10800000">
              <a:off x="8559023" y="371191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8" name="Google Shape;6748;p38"/>
            <p:cNvSpPr/>
            <p:nvPr/>
          </p:nvSpPr>
          <p:spPr>
            <a:xfrm>
              <a:off x="5130373" y="444149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9" name="Google Shape;6749;p38"/>
            <p:cNvSpPr/>
            <p:nvPr/>
          </p:nvSpPr>
          <p:spPr>
            <a:xfrm>
              <a:off x="5987848" y="444149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0" name="Google Shape;6750;p38"/>
            <p:cNvSpPr/>
            <p:nvPr/>
          </p:nvSpPr>
          <p:spPr>
            <a:xfrm>
              <a:off x="6845323" y="444149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1" name="Google Shape;6751;p38"/>
            <p:cNvSpPr/>
            <p:nvPr/>
          </p:nvSpPr>
          <p:spPr>
            <a:xfrm>
              <a:off x="7702798" y="444149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2" name="Google Shape;6752;p38"/>
            <p:cNvSpPr/>
            <p:nvPr/>
          </p:nvSpPr>
          <p:spPr>
            <a:xfrm>
              <a:off x="8559023" y="444149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3" name="Google Shape;6753;p38"/>
            <p:cNvSpPr/>
            <p:nvPr/>
          </p:nvSpPr>
          <p:spPr>
            <a:xfrm>
              <a:off x="5130373" y="481039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4" name="Google Shape;6754;p38"/>
            <p:cNvSpPr/>
            <p:nvPr/>
          </p:nvSpPr>
          <p:spPr>
            <a:xfrm>
              <a:off x="5987848" y="481039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5" name="Google Shape;6755;p38"/>
            <p:cNvSpPr/>
            <p:nvPr/>
          </p:nvSpPr>
          <p:spPr>
            <a:xfrm>
              <a:off x="6845323" y="481039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6" name="Google Shape;6756;p38"/>
            <p:cNvSpPr/>
            <p:nvPr/>
          </p:nvSpPr>
          <p:spPr>
            <a:xfrm>
              <a:off x="7702798" y="481039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7" name="Google Shape;6757;p38"/>
            <p:cNvSpPr/>
            <p:nvPr/>
          </p:nvSpPr>
          <p:spPr>
            <a:xfrm>
              <a:off x="8559023" y="4810396"/>
              <a:ext cx="857471" cy="327613"/>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58" name="Google Shape;6758;p38"/>
          <p:cNvSpPr/>
          <p:nvPr/>
        </p:nvSpPr>
        <p:spPr>
          <a:xfrm>
            <a:off x="13" y="4306825"/>
            <a:ext cx="9144000" cy="845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9" name="Google Shape;6759;p38"/>
          <p:cNvSpPr/>
          <p:nvPr/>
        </p:nvSpPr>
        <p:spPr>
          <a:xfrm>
            <a:off x="-125" y="-22125"/>
            <a:ext cx="9144000" cy="845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60" name="Google Shape;6760;p38"/>
          <p:cNvGrpSpPr/>
          <p:nvPr/>
        </p:nvGrpSpPr>
        <p:grpSpPr>
          <a:xfrm>
            <a:off x="-1264" y="4434079"/>
            <a:ext cx="9146417" cy="685621"/>
            <a:chOff x="-1264" y="4434079"/>
            <a:chExt cx="9146417" cy="685621"/>
          </a:xfrm>
        </p:grpSpPr>
        <p:grpSp>
          <p:nvGrpSpPr>
            <p:cNvPr id="6761" name="Google Shape;6761;p38"/>
            <p:cNvGrpSpPr/>
            <p:nvPr/>
          </p:nvGrpSpPr>
          <p:grpSpPr>
            <a:xfrm>
              <a:off x="-1264" y="4434079"/>
              <a:ext cx="9144179" cy="373358"/>
              <a:chOff x="-1264" y="4413917"/>
              <a:chExt cx="9144179" cy="373358"/>
            </a:xfrm>
          </p:grpSpPr>
          <p:sp>
            <p:nvSpPr>
              <p:cNvPr id="6762" name="Google Shape;6762;p38"/>
              <p:cNvSpPr/>
              <p:nvPr/>
            </p:nvSpPr>
            <p:spPr>
              <a:xfrm>
                <a:off x="-1175" y="4756675"/>
                <a:ext cx="9144000" cy="3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63" name="Google Shape;6763;p38"/>
              <p:cNvGrpSpPr/>
              <p:nvPr/>
            </p:nvGrpSpPr>
            <p:grpSpPr>
              <a:xfrm flipH="1" rot="10800000">
                <a:off x="-1264" y="4413917"/>
                <a:ext cx="9144179" cy="342755"/>
                <a:chOff x="973" y="4471542"/>
                <a:chExt cx="9144179" cy="342755"/>
              </a:xfrm>
            </p:grpSpPr>
            <p:sp>
              <p:nvSpPr>
                <p:cNvPr id="6764" name="Google Shape;6764;p38"/>
                <p:cNvSpPr/>
                <p:nvPr/>
              </p:nvSpPr>
              <p:spPr>
                <a:xfrm>
                  <a:off x="9034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5" name="Google Shape;6765;p38"/>
                <p:cNvSpPr/>
                <p:nvPr/>
              </p:nvSpPr>
              <p:spPr>
                <a:xfrm>
                  <a:off x="973"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6" name="Google Shape;6766;p38"/>
                <p:cNvSpPr/>
                <p:nvPr/>
              </p:nvSpPr>
              <p:spPr>
                <a:xfrm>
                  <a:off x="49967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7" name="Google Shape;6767;p38"/>
                <p:cNvSpPr/>
                <p:nvPr/>
              </p:nvSpPr>
              <p:spPr>
                <a:xfrm>
                  <a:off x="973"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8" name="Google Shape;6768;p38"/>
                <p:cNvSpPr/>
                <p:nvPr/>
              </p:nvSpPr>
              <p:spPr>
                <a:xfrm>
                  <a:off x="92161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9" name="Google Shape;6769;p38"/>
                <p:cNvSpPr/>
                <p:nvPr/>
              </p:nvSpPr>
              <p:spPr>
                <a:xfrm>
                  <a:off x="83224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0" name="Google Shape;6770;p38"/>
                <p:cNvSpPr/>
                <p:nvPr/>
              </p:nvSpPr>
              <p:spPr>
                <a:xfrm>
                  <a:off x="133094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1" name="Google Shape;6771;p38"/>
                <p:cNvSpPr/>
                <p:nvPr/>
              </p:nvSpPr>
              <p:spPr>
                <a:xfrm>
                  <a:off x="83224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2" name="Google Shape;6772;p38"/>
                <p:cNvSpPr/>
                <p:nvPr/>
              </p:nvSpPr>
              <p:spPr>
                <a:xfrm>
                  <a:off x="175289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3" name="Google Shape;6773;p38"/>
                <p:cNvSpPr/>
                <p:nvPr/>
              </p:nvSpPr>
              <p:spPr>
                <a:xfrm>
                  <a:off x="166352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4" name="Google Shape;6774;p38"/>
                <p:cNvSpPr/>
                <p:nvPr/>
              </p:nvSpPr>
              <p:spPr>
                <a:xfrm>
                  <a:off x="216222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5" name="Google Shape;6775;p38"/>
                <p:cNvSpPr/>
                <p:nvPr/>
              </p:nvSpPr>
              <p:spPr>
                <a:xfrm>
                  <a:off x="166352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6" name="Google Shape;6776;p38"/>
                <p:cNvSpPr/>
                <p:nvPr/>
              </p:nvSpPr>
              <p:spPr>
                <a:xfrm>
                  <a:off x="258416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7" name="Google Shape;6777;p38"/>
                <p:cNvSpPr/>
                <p:nvPr/>
              </p:nvSpPr>
              <p:spPr>
                <a:xfrm>
                  <a:off x="249479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8" name="Google Shape;6778;p38"/>
                <p:cNvSpPr/>
                <p:nvPr/>
              </p:nvSpPr>
              <p:spPr>
                <a:xfrm>
                  <a:off x="299349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9" name="Google Shape;6779;p38"/>
                <p:cNvSpPr/>
                <p:nvPr/>
              </p:nvSpPr>
              <p:spPr>
                <a:xfrm>
                  <a:off x="249479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0" name="Google Shape;6780;p38"/>
                <p:cNvSpPr/>
                <p:nvPr/>
              </p:nvSpPr>
              <p:spPr>
                <a:xfrm>
                  <a:off x="341544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1" name="Google Shape;6781;p38"/>
                <p:cNvSpPr/>
                <p:nvPr/>
              </p:nvSpPr>
              <p:spPr>
                <a:xfrm>
                  <a:off x="332607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2" name="Google Shape;6782;p38"/>
                <p:cNvSpPr/>
                <p:nvPr/>
              </p:nvSpPr>
              <p:spPr>
                <a:xfrm>
                  <a:off x="382477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3" name="Google Shape;6783;p38"/>
                <p:cNvSpPr/>
                <p:nvPr/>
              </p:nvSpPr>
              <p:spPr>
                <a:xfrm>
                  <a:off x="332607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4" name="Google Shape;6784;p38"/>
                <p:cNvSpPr/>
                <p:nvPr/>
              </p:nvSpPr>
              <p:spPr>
                <a:xfrm>
                  <a:off x="424671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5" name="Google Shape;6785;p38"/>
                <p:cNvSpPr/>
                <p:nvPr/>
              </p:nvSpPr>
              <p:spPr>
                <a:xfrm>
                  <a:off x="415735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6" name="Google Shape;6786;p38"/>
                <p:cNvSpPr/>
                <p:nvPr/>
              </p:nvSpPr>
              <p:spPr>
                <a:xfrm>
                  <a:off x="465604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7" name="Google Shape;6787;p38"/>
                <p:cNvSpPr/>
                <p:nvPr/>
              </p:nvSpPr>
              <p:spPr>
                <a:xfrm>
                  <a:off x="415735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8" name="Google Shape;6788;p38"/>
                <p:cNvSpPr/>
                <p:nvPr/>
              </p:nvSpPr>
              <p:spPr>
                <a:xfrm>
                  <a:off x="507799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9" name="Google Shape;6789;p38"/>
                <p:cNvSpPr/>
                <p:nvPr/>
              </p:nvSpPr>
              <p:spPr>
                <a:xfrm>
                  <a:off x="498862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0" name="Google Shape;6790;p38"/>
                <p:cNvSpPr/>
                <p:nvPr/>
              </p:nvSpPr>
              <p:spPr>
                <a:xfrm>
                  <a:off x="548732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1" name="Google Shape;6791;p38"/>
                <p:cNvSpPr/>
                <p:nvPr/>
              </p:nvSpPr>
              <p:spPr>
                <a:xfrm>
                  <a:off x="498862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2" name="Google Shape;6792;p38"/>
                <p:cNvSpPr/>
                <p:nvPr/>
              </p:nvSpPr>
              <p:spPr>
                <a:xfrm>
                  <a:off x="590926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3" name="Google Shape;6793;p38"/>
                <p:cNvSpPr/>
                <p:nvPr/>
              </p:nvSpPr>
              <p:spPr>
                <a:xfrm>
                  <a:off x="581990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4" name="Google Shape;6794;p38"/>
                <p:cNvSpPr/>
                <p:nvPr/>
              </p:nvSpPr>
              <p:spPr>
                <a:xfrm>
                  <a:off x="631859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5" name="Google Shape;6795;p38"/>
                <p:cNvSpPr/>
                <p:nvPr/>
              </p:nvSpPr>
              <p:spPr>
                <a:xfrm>
                  <a:off x="581990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6" name="Google Shape;6796;p38"/>
                <p:cNvSpPr/>
                <p:nvPr/>
              </p:nvSpPr>
              <p:spPr>
                <a:xfrm>
                  <a:off x="674054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7" name="Google Shape;6797;p38"/>
                <p:cNvSpPr/>
                <p:nvPr/>
              </p:nvSpPr>
              <p:spPr>
                <a:xfrm>
                  <a:off x="665117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8" name="Google Shape;6798;p38"/>
                <p:cNvSpPr/>
                <p:nvPr/>
              </p:nvSpPr>
              <p:spPr>
                <a:xfrm>
                  <a:off x="714987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9" name="Google Shape;6799;p38"/>
                <p:cNvSpPr/>
                <p:nvPr/>
              </p:nvSpPr>
              <p:spPr>
                <a:xfrm>
                  <a:off x="665117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0" name="Google Shape;6800;p38"/>
                <p:cNvSpPr/>
                <p:nvPr/>
              </p:nvSpPr>
              <p:spPr>
                <a:xfrm>
                  <a:off x="757181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1" name="Google Shape;6801;p38"/>
                <p:cNvSpPr/>
                <p:nvPr/>
              </p:nvSpPr>
              <p:spPr>
                <a:xfrm>
                  <a:off x="748245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2" name="Google Shape;6802;p38"/>
                <p:cNvSpPr/>
                <p:nvPr/>
              </p:nvSpPr>
              <p:spPr>
                <a:xfrm>
                  <a:off x="798114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3" name="Google Shape;6803;p38"/>
                <p:cNvSpPr/>
                <p:nvPr/>
              </p:nvSpPr>
              <p:spPr>
                <a:xfrm>
                  <a:off x="748245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4" name="Google Shape;6804;p38"/>
                <p:cNvSpPr/>
                <p:nvPr/>
              </p:nvSpPr>
              <p:spPr>
                <a:xfrm>
                  <a:off x="8403095"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5" name="Google Shape;6805;p38"/>
                <p:cNvSpPr/>
                <p:nvPr/>
              </p:nvSpPr>
              <p:spPr>
                <a:xfrm>
                  <a:off x="831372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6" name="Google Shape;6806;p38"/>
                <p:cNvSpPr/>
                <p:nvPr/>
              </p:nvSpPr>
              <p:spPr>
                <a:xfrm>
                  <a:off x="8812425"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7" name="Google Shape;6807;p38"/>
                <p:cNvSpPr/>
                <p:nvPr/>
              </p:nvSpPr>
              <p:spPr>
                <a:xfrm>
                  <a:off x="831372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808" name="Google Shape;6808;p38"/>
            <p:cNvGrpSpPr/>
            <p:nvPr/>
          </p:nvGrpSpPr>
          <p:grpSpPr>
            <a:xfrm>
              <a:off x="973" y="4814279"/>
              <a:ext cx="9144179" cy="305421"/>
              <a:chOff x="973" y="4814279"/>
              <a:chExt cx="9144179" cy="305421"/>
            </a:xfrm>
          </p:grpSpPr>
          <p:sp>
            <p:nvSpPr>
              <p:cNvPr id="6809" name="Google Shape;6809;p38"/>
              <p:cNvSpPr/>
              <p:nvPr/>
            </p:nvSpPr>
            <p:spPr>
              <a:xfrm>
                <a:off x="973"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0" name="Google Shape;6810;p38"/>
              <p:cNvSpPr/>
              <p:nvPr/>
            </p:nvSpPr>
            <p:spPr>
              <a:xfrm>
                <a:off x="703680"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1" name="Google Shape;6811;p38"/>
              <p:cNvSpPr/>
              <p:nvPr/>
            </p:nvSpPr>
            <p:spPr>
              <a:xfrm>
                <a:off x="107186"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2" name="Google Shape;6812;p38"/>
              <p:cNvSpPr/>
              <p:nvPr/>
            </p:nvSpPr>
            <p:spPr>
              <a:xfrm>
                <a:off x="703680"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3" name="Google Shape;6813;p38"/>
              <p:cNvSpPr/>
              <p:nvPr/>
            </p:nvSpPr>
            <p:spPr>
              <a:xfrm>
                <a:off x="973"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4" name="Google Shape;6814;p38"/>
              <p:cNvSpPr/>
              <p:nvPr/>
            </p:nvSpPr>
            <p:spPr>
              <a:xfrm>
                <a:off x="973"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5" name="Google Shape;6815;p38"/>
              <p:cNvSpPr/>
              <p:nvPr/>
            </p:nvSpPr>
            <p:spPr>
              <a:xfrm>
                <a:off x="384238"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6" name="Google Shape;6816;p38"/>
              <p:cNvSpPr/>
              <p:nvPr/>
            </p:nvSpPr>
            <p:spPr>
              <a:xfrm>
                <a:off x="573039"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7" name="Google Shape;6817;p38"/>
              <p:cNvSpPr/>
              <p:nvPr/>
            </p:nvSpPr>
            <p:spPr>
              <a:xfrm>
                <a:off x="42663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8" name="Google Shape;6818;p38"/>
              <p:cNvSpPr/>
              <p:nvPr/>
            </p:nvSpPr>
            <p:spPr>
              <a:xfrm>
                <a:off x="42663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9" name="Google Shape;6819;p38"/>
              <p:cNvSpPr/>
              <p:nvPr/>
            </p:nvSpPr>
            <p:spPr>
              <a:xfrm>
                <a:off x="14958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0" name="Google Shape;6820;p38"/>
              <p:cNvSpPr/>
              <p:nvPr/>
            </p:nvSpPr>
            <p:spPr>
              <a:xfrm>
                <a:off x="29589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1" name="Google Shape;6821;p38"/>
              <p:cNvSpPr/>
              <p:nvPr/>
            </p:nvSpPr>
            <p:spPr>
              <a:xfrm>
                <a:off x="18844"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2" name="Google Shape;6822;p38"/>
              <p:cNvSpPr/>
              <p:nvPr/>
            </p:nvSpPr>
            <p:spPr>
              <a:xfrm>
                <a:off x="14958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3" name="Google Shape;6823;p38"/>
              <p:cNvSpPr/>
              <p:nvPr/>
            </p:nvSpPr>
            <p:spPr>
              <a:xfrm>
                <a:off x="661334"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4" name="Google Shape;6824;p38"/>
              <p:cNvSpPr/>
              <p:nvPr/>
            </p:nvSpPr>
            <p:spPr>
              <a:xfrm>
                <a:off x="973"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5" name="Google Shape;6825;p38"/>
              <p:cNvSpPr/>
              <p:nvPr/>
            </p:nvSpPr>
            <p:spPr>
              <a:xfrm>
                <a:off x="366364"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6" name="Google Shape;6826;p38"/>
              <p:cNvSpPr/>
              <p:nvPr/>
            </p:nvSpPr>
            <p:spPr>
              <a:xfrm>
                <a:off x="643460"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7" name="Google Shape;6827;p38"/>
              <p:cNvSpPr/>
              <p:nvPr/>
            </p:nvSpPr>
            <p:spPr>
              <a:xfrm>
                <a:off x="89315"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8" name="Google Shape;6828;p38"/>
              <p:cNvSpPr/>
              <p:nvPr/>
            </p:nvSpPr>
            <p:spPr>
              <a:xfrm>
                <a:off x="83224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9" name="Google Shape;6829;p38"/>
              <p:cNvSpPr/>
              <p:nvPr/>
            </p:nvSpPr>
            <p:spPr>
              <a:xfrm>
                <a:off x="1534955"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0" name="Google Shape;6830;p38"/>
              <p:cNvSpPr/>
              <p:nvPr/>
            </p:nvSpPr>
            <p:spPr>
              <a:xfrm>
                <a:off x="938461"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1" name="Google Shape;6831;p38"/>
              <p:cNvSpPr/>
              <p:nvPr/>
            </p:nvSpPr>
            <p:spPr>
              <a:xfrm>
                <a:off x="1534955"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2" name="Google Shape;6832;p38"/>
              <p:cNvSpPr/>
              <p:nvPr/>
            </p:nvSpPr>
            <p:spPr>
              <a:xfrm>
                <a:off x="83224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3" name="Google Shape;6833;p38"/>
              <p:cNvSpPr/>
              <p:nvPr/>
            </p:nvSpPr>
            <p:spPr>
              <a:xfrm>
                <a:off x="83224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4" name="Google Shape;6834;p38"/>
              <p:cNvSpPr/>
              <p:nvPr/>
            </p:nvSpPr>
            <p:spPr>
              <a:xfrm>
                <a:off x="121551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5" name="Google Shape;6835;p38"/>
              <p:cNvSpPr/>
              <p:nvPr/>
            </p:nvSpPr>
            <p:spPr>
              <a:xfrm>
                <a:off x="140431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6" name="Google Shape;6836;p38"/>
              <p:cNvSpPr/>
              <p:nvPr/>
            </p:nvSpPr>
            <p:spPr>
              <a:xfrm>
                <a:off x="125790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7" name="Google Shape;6837;p38"/>
              <p:cNvSpPr/>
              <p:nvPr/>
            </p:nvSpPr>
            <p:spPr>
              <a:xfrm>
                <a:off x="125790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8" name="Google Shape;6838;p38"/>
              <p:cNvSpPr/>
              <p:nvPr/>
            </p:nvSpPr>
            <p:spPr>
              <a:xfrm>
                <a:off x="98085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9" name="Google Shape;6839;p38"/>
              <p:cNvSpPr/>
              <p:nvPr/>
            </p:nvSpPr>
            <p:spPr>
              <a:xfrm>
                <a:off x="112717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0" name="Google Shape;6840;p38"/>
              <p:cNvSpPr/>
              <p:nvPr/>
            </p:nvSpPr>
            <p:spPr>
              <a:xfrm>
                <a:off x="85012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1" name="Google Shape;6841;p38"/>
              <p:cNvSpPr/>
              <p:nvPr/>
            </p:nvSpPr>
            <p:spPr>
              <a:xfrm>
                <a:off x="98085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2" name="Google Shape;6842;p38"/>
              <p:cNvSpPr/>
              <p:nvPr/>
            </p:nvSpPr>
            <p:spPr>
              <a:xfrm>
                <a:off x="149261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3" name="Google Shape;6843;p38"/>
              <p:cNvSpPr/>
              <p:nvPr/>
            </p:nvSpPr>
            <p:spPr>
              <a:xfrm>
                <a:off x="83224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4" name="Google Shape;6844;p38"/>
              <p:cNvSpPr/>
              <p:nvPr/>
            </p:nvSpPr>
            <p:spPr>
              <a:xfrm>
                <a:off x="1197639"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5" name="Google Shape;6845;p38"/>
              <p:cNvSpPr/>
              <p:nvPr/>
            </p:nvSpPr>
            <p:spPr>
              <a:xfrm>
                <a:off x="1474735"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6" name="Google Shape;6846;p38"/>
              <p:cNvSpPr/>
              <p:nvPr/>
            </p:nvSpPr>
            <p:spPr>
              <a:xfrm>
                <a:off x="920590"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7" name="Google Shape;6847;p38"/>
              <p:cNvSpPr/>
              <p:nvPr/>
            </p:nvSpPr>
            <p:spPr>
              <a:xfrm>
                <a:off x="166352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8" name="Google Shape;6848;p38"/>
              <p:cNvSpPr/>
              <p:nvPr/>
            </p:nvSpPr>
            <p:spPr>
              <a:xfrm>
                <a:off x="236623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9" name="Google Shape;6849;p38"/>
              <p:cNvSpPr/>
              <p:nvPr/>
            </p:nvSpPr>
            <p:spPr>
              <a:xfrm>
                <a:off x="176973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0" name="Google Shape;6850;p38"/>
              <p:cNvSpPr/>
              <p:nvPr/>
            </p:nvSpPr>
            <p:spPr>
              <a:xfrm>
                <a:off x="236623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1" name="Google Shape;6851;p38"/>
              <p:cNvSpPr/>
              <p:nvPr/>
            </p:nvSpPr>
            <p:spPr>
              <a:xfrm>
                <a:off x="166352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2" name="Google Shape;6852;p38"/>
              <p:cNvSpPr/>
              <p:nvPr/>
            </p:nvSpPr>
            <p:spPr>
              <a:xfrm>
                <a:off x="166352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3" name="Google Shape;6853;p38"/>
              <p:cNvSpPr/>
              <p:nvPr/>
            </p:nvSpPr>
            <p:spPr>
              <a:xfrm>
                <a:off x="204678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4" name="Google Shape;6854;p38"/>
              <p:cNvSpPr/>
              <p:nvPr/>
            </p:nvSpPr>
            <p:spPr>
              <a:xfrm>
                <a:off x="223559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5" name="Google Shape;6855;p38"/>
              <p:cNvSpPr/>
              <p:nvPr/>
            </p:nvSpPr>
            <p:spPr>
              <a:xfrm>
                <a:off x="208918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6" name="Google Shape;6856;p38"/>
              <p:cNvSpPr/>
              <p:nvPr/>
            </p:nvSpPr>
            <p:spPr>
              <a:xfrm>
                <a:off x="208918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7" name="Google Shape;6857;p38"/>
              <p:cNvSpPr/>
              <p:nvPr/>
            </p:nvSpPr>
            <p:spPr>
              <a:xfrm>
                <a:off x="181213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8" name="Google Shape;6858;p38"/>
              <p:cNvSpPr/>
              <p:nvPr/>
            </p:nvSpPr>
            <p:spPr>
              <a:xfrm>
                <a:off x="195844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9" name="Google Shape;6859;p38"/>
              <p:cNvSpPr/>
              <p:nvPr/>
            </p:nvSpPr>
            <p:spPr>
              <a:xfrm>
                <a:off x="168139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0" name="Google Shape;6860;p38"/>
              <p:cNvSpPr/>
              <p:nvPr/>
            </p:nvSpPr>
            <p:spPr>
              <a:xfrm>
                <a:off x="181213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1" name="Google Shape;6861;p38"/>
              <p:cNvSpPr/>
              <p:nvPr/>
            </p:nvSpPr>
            <p:spPr>
              <a:xfrm>
                <a:off x="232388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2" name="Google Shape;6862;p38"/>
              <p:cNvSpPr/>
              <p:nvPr/>
            </p:nvSpPr>
            <p:spPr>
              <a:xfrm>
                <a:off x="166352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3" name="Google Shape;6863;p38"/>
              <p:cNvSpPr/>
              <p:nvPr/>
            </p:nvSpPr>
            <p:spPr>
              <a:xfrm>
                <a:off x="202891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4" name="Google Shape;6864;p38"/>
              <p:cNvSpPr/>
              <p:nvPr/>
            </p:nvSpPr>
            <p:spPr>
              <a:xfrm>
                <a:off x="230601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5" name="Google Shape;6865;p38"/>
              <p:cNvSpPr/>
              <p:nvPr/>
            </p:nvSpPr>
            <p:spPr>
              <a:xfrm>
                <a:off x="175186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6" name="Google Shape;6866;p38"/>
              <p:cNvSpPr/>
              <p:nvPr/>
            </p:nvSpPr>
            <p:spPr>
              <a:xfrm>
                <a:off x="249479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7" name="Google Shape;6867;p38"/>
              <p:cNvSpPr/>
              <p:nvPr/>
            </p:nvSpPr>
            <p:spPr>
              <a:xfrm>
                <a:off x="319750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8" name="Google Shape;6868;p38"/>
              <p:cNvSpPr/>
              <p:nvPr/>
            </p:nvSpPr>
            <p:spPr>
              <a:xfrm>
                <a:off x="260101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9" name="Google Shape;6869;p38"/>
              <p:cNvSpPr/>
              <p:nvPr/>
            </p:nvSpPr>
            <p:spPr>
              <a:xfrm>
                <a:off x="319750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0" name="Google Shape;6870;p38"/>
              <p:cNvSpPr/>
              <p:nvPr/>
            </p:nvSpPr>
            <p:spPr>
              <a:xfrm>
                <a:off x="249479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1" name="Google Shape;6871;p38"/>
              <p:cNvSpPr/>
              <p:nvPr/>
            </p:nvSpPr>
            <p:spPr>
              <a:xfrm>
                <a:off x="249479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2" name="Google Shape;6872;p38"/>
              <p:cNvSpPr/>
              <p:nvPr/>
            </p:nvSpPr>
            <p:spPr>
              <a:xfrm>
                <a:off x="287806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3" name="Google Shape;6873;p38"/>
              <p:cNvSpPr/>
              <p:nvPr/>
            </p:nvSpPr>
            <p:spPr>
              <a:xfrm>
                <a:off x="306686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4" name="Google Shape;6874;p38"/>
              <p:cNvSpPr/>
              <p:nvPr/>
            </p:nvSpPr>
            <p:spPr>
              <a:xfrm>
                <a:off x="292045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5" name="Google Shape;6875;p38"/>
              <p:cNvSpPr/>
              <p:nvPr/>
            </p:nvSpPr>
            <p:spPr>
              <a:xfrm>
                <a:off x="292045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6" name="Google Shape;6876;p38"/>
              <p:cNvSpPr/>
              <p:nvPr/>
            </p:nvSpPr>
            <p:spPr>
              <a:xfrm>
                <a:off x="264340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7" name="Google Shape;6877;p38"/>
              <p:cNvSpPr/>
              <p:nvPr/>
            </p:nvSpPr>
            <p:spPr>
              <a:xfrm>
                <a:off x="278972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8" name="Google Shape;6878;p38"/>
              <p:cNvSpPr/>
              <p:nvPr/>
            </p:nvSpPr>
            <p:spPr>
              <a:xfrm>
                <a:off x="251267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9" name="Google Shape;6879;p38"/>
              <p:cNvSpPr/>
              <p:nvPr/>
            </p:nvSpPr>
            <p:spPr>
              <a:xfrm>
                <a:off x="264340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0" name="Google Shape;6880;p38"/>
              <p:cNvSpPr/>
              <p:nvPr/>
            </p:nvSpPr>
            <p:spPr>
              <a:xfrm>
                <a:off x="315516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1" name="Google Shape;6881;p38"/>
              <p:cNvSpPr/>
              <p:nvPr/>
            </p:nvSpPr>
            <p:spPr>
              <a:xfrm>
                <a:off x="249479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2" name="Google Shape;6882;p38"/>
              <p:cNvSpPr/>
              <p:nvPr/>
            </p:nvSpPr>
            <p:spPr>
              <a:xfrm>
                <a:off x="286019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3" name="Google Shape;6883;p38"/>
              <p:cNvSpPr/>
              <p:nvPr/>
            </p:nvSpPr>
            <p:spPr>
              <a:xfrm>
                <a:off x="313728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4" name="Google Shape;6884;p38"/>
              <p:cNvSpPr/>
              <p:nvPr/>
            </p:nvSpPr>
            <p:spPr>
              <a:xfrm>
                <a:off x="258314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5" name="Google Shape;6885;p38"/>
              <p:cNvSpPr/>
              <p:nvPr/>
            </p:nvSpPr>
            <p:spPr>
              <a:xfrm>
                <a:off x="332607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6" name="Google Shape;6886;p38"/>
              <p:cNvSpPr/>
              <p:nvPr/>
            </p:nvSpPr>
            <p:spPr>
              <a:xfrm>
                <a:off x="402878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7" name="Google Shape;6887;p38"/>
              <p:cNvSpPr/>
              <p:nvPr/>
            </p:nvSpPr>
            <p:spPr>
              <a:xfrm>
                <a:off x="343228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8" name="Google Shape;6888;p38"/>
              <p:cNvSpPr/>
              <p:nvPr/>
            </p:nvSpPr>
            <p:spPr>
              <a:xfrm>
                <a:off x="402878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9" name="Google Shape;6889;p38"/>
              <p:cNvSpPr/>
              <p:nvPr/>
            </p:nvSpPr>
            <p:spPr>
              <a:xfrm>
                <a:off x="332607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0" name="Google Shape;6890;p38"/>
              <p:cNvSpPr/>
              <p:nvPr/>
            </p:nvSpPr>
            <p:spPr>
              <a:xfrm>
                <a:off x="332607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1" name="Google Shape;6891;p38"/>
              <p:cNvSpPr/>
              <p:nvPr/>
            </p:nvSpPr>
            <p:spPr>
              <a:xfrm>
                <a:off x="370934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2" name="Google Shape;6892;p38"/>
              <p:cNvSpPr/>
              <p:nvPr/>
            </p:nvSpPr>
            <p:spPr>
              <a:xfrm>
                <a:off x="389814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3" name="Google Shape;6893;p38"/>
              <p:cNvSpPr/>
              <p:nvPr/>
            </p:nvSpPr>
            <p:spPr>
              <a:xfrm>
                <a:off x="375173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4" name="Google Shape;6894;p38"/>
              <p:cNvSpPr/>
              <p:nvPr/>
            </p:nvSpPr>
            <p:spPr>
              <a:xfrm>
                <a:off x="375173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5" name="Google Shape;6895;p38"/>
              <p:cNvSpPr/>
              <p:nvPr/>
            </p:nvSpPr>
            <p:spPr>
              <a:xfrm>
                <a:off x="347468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6" name="Google Shape;6896;p38"/>
              <p:cNvSpPr/>
              <p:nvPr/>
            </p:nvSpPr>
            <p:spPr>
              <a:xfrm>
                <a:off x="362099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7" name="Google Shape;6897;p38"/>
              <p:cNvSpPr/>
              <p:nvPr/>
            </p:nvSpPr>
            <p:spPr>
              <a:xfrm>
                <a:off x="334394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8" name="Google Shape;6898;p38"/>
              <p:cNvSpPr/>
              <p:nvPr/>
            </p:nvSpPr>
            <p:spPr>
              <a:xfrm>
                <a:off x="347468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9" name="Google Shape;6899;p38"/>
              <p:cNvSpPr/>
              <p:nvPr/>
            </p:nvSpPr>
            <p:spPr>
              <a:xfrm>
                <a:off x="398643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0" name="Google Shape;6900;p38"/>
              <p:cNvSpPr/>
              <p:nvPr/>
            </p:nvSpPr>
            <p:spPr>
              <a:xfrm>
                <a:off x="332607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1" name="Google Shape;6901;p38"/>
              <p:cNvSpPr/>
              <p:nvPr/>
            </p:nvSpPr>
            <p:spPr>
              <a:xfrm>
                <a:off x="369146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2" name="Google Shape;6902;p38"/>
              <p:cNvSpPr/>
              <p:nvPr/>
            </p:nvSpPr>
            <p:spPr>
              <a:xfrm>
                <a:off x="396856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3" name="Google Shape;6903;p38"/>
              <p:cNvSpPr/>
              <p:nvPr/>
            </p:nvSpPr>
            <p:spPr>
              <a:xfrm>
                <a:off x="341441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4" name="Google Shape;6904;p38"/>
              <p:cNvSpPr/>
              <p:nvPr/>
            </p:nvSpPr>
            <p:spPr>
              <a:xfrm>
                <a:off x="415735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5" name="Google Shape;6905;p38"/>
              <p:cNvSpPr/>
              <p:nvPr/>
            </p:nvSpPr>
            <p:spPr>
              <a:xfrm>
                <a:off x="486005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6" name="Google Shape;6906;p38"/>
              <p:cNvSpPr/>
              <p:nvPr/>
            </p:nvSpPr>
            <p:spPr>
              <a:xfrm>
                <a:off x="426356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7" name="Google Shape;6907;p38"/>
              <p:cNvSpPr/>
              <p:nvPr/>
            </p:nvSpPr>
            <p:spPr>
              <a:xfrm>
                <a:off x="486005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8" name="Google Shape;6908;p38"/>
              <p:cNvSpPr/>
              <p:nvPr/>
            </p:nvSpPr>
            <p:spPr>
              <a:xfrm>
                <a:off x="415735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9" name="Google Shape;6909;p38"/>
              <p:cNvSpPr/>
              <p:nvPr/>
            </p:nvSpPr>
            <p:spPr>
              <a:xfrm>
                <a:off x="415735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0" name="Google Shape;6910;p38"/>
              <p:cNvSpPr/>
              <p:nvPr/>
            </p:nvSpPr>
            <p:spPr>
              <a:xfrm>
                <a:off x="454061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1" name="Google Shape;6911;p38"/>
              <p:cNvSpPr/>
              <p:nvPr/>
            </p:nvSpPr>
            <p:spPr>
              <a:xfrm>
                <a:off x="472941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2" name="Google Shape;6912;p38"/>
              <p:cNvSpPr/>
              <p:nvPr/>
            </p:nvSpPr>
            <p:spPr>
              <a:xfrm>
                <a:off x="458300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3" name="Google Shape;6913;p38"/>
              <p:cNvSpPr/>
              <p:nvPr/>
            </p:nvSpPr>
            <p:spPr>
              <a:xfrm>
                <a:off x="458300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4" name="Google Shape;6914;p38"/>
              <p:cNvSpPr/>
              <p:nvPr/>
            </p:nvSpPr>
            <p:spPr>
              <a:xfrm>
                <a:off x="430595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5" name="Google Shape;6915;p38"/>
              <p:cNvSpPr/>
              <p:nvPr/>
            </p:nvSpPr>
            <p:spPr>
              <a:xfrm>
                <a:off x="445227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6" name="Google Shape;6916;p38"/>
              <p:cNvSpPr/>
              <p:nvPr/>
            </p:nvSpPr>
            <p:spPr>
              <a:xfrm>
                <a:off x="417522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7" name="Google Shape;6917;p38"/>
              <p:cNvSpPr/>
              <p:nvPr/>
            </p:nvSpPr>
            <p:spPr>
              <a:xfrm>
                <a:off x="430595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8" name="Google Shape;6918;p38"/>
              <p:cNvSpPr/>
              <p:nvPr/>
            </p:nvSpPr>
            <p:spPr>
              <a:xfrm>
                <a:off x="481771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9" name="Google Shape;6919;p38"/>
              <p:cNvSpPr/>
              <p:nvPr/>
            </p:nvSpPr>
            <p:spPr>
              <a:xfrm>
                <a:off x="415735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0" name="Google Shape;6920;p38"/>
              <p:cNvSpPr/>
              <p:nvPr/>
            </p:nvSpPr>
            <p:spPr>
              <a:xfrm>
                <a:off x="452274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1" name="Google Shape;6921;p38"/>
              <p:cNvSpPr/>
              <p:nvPr/>
            </p:nvSpPr>
            <p:spPr>
              <a:xfrm>
                <a:off x="479983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2" name="Google Shape;6922;p38"/>
              <p:cNvSpPr/>
              <p:nvPr/>
            </p:nvSpPr>
            <p:spPr>
              <a:xfrm>
                <a:off x="424569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3" name="Google Shape;6923;p38"/>
              <p:cNvSpPr/>
              <p:nvPr/>
            </p:nvSpPr>
            <p:spPr>
              <a:xfrm>
                <a:off x="498862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4" name="Google Shape;6924;p38"/>
              <p:cNvSpPr/>
              <p:nvPr/>
            </p:nvSpPr>
            <p:spPr>
              <a:xfrm>
                <a:off x="569133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5" name="Google Shape;6925;p38"/>
              <p:cNvSpPr/>
              <p:nvPr/>
            </p:nvSpPr>
            <p:spPr>
              <a:xfrm>
                <a:off x="509483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6" name="Google Shape;6926;p38"/>
              <p:cNvSpPr/>
              <p:nvPr/>
            </p:nvSpPr>
            <p:spPr>
              <a:xfrm>
                <a:off x="569133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7" name="Google Shape;6927;p38"/>
              <p:cNvSpPr/>
              <p:nvPr/>
            </p:nvSpPr>
            <p:spPr>
              <a:xfrm>
                <a:off x="498862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8" name="Google Shape;6928;p38"/>
              <p:cNvSpPr/>
              <p:nvPr/>
            </p:nvSpPr>
            <p:spPr>
              <a:xfrm>
                <a:off x="498862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9" name="Google Shape;6929;p38"/>
              <p:cNvSpPr/>
              <p:nvPr/>
            </p:nvSpPr>
            <p:spPr>
              <a:xfrm>
                <a:off x="537189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0" name="Google Shape;6930;p38"/>
              <p:cNvSpPr/>
              <p:nvPr/>
            </p:nvSpPr>
            <p:spPr>
              <a:xfrm>
                <a:off x="556069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1" name="Google Shape;6931;p38"/>
              <p:cNvSpPr/>
              <p:nvPr/>
            </p:nvSpPr>
            <p:spPr>
              <a:xfrm>
                <a:off x="541428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2" name="Google Shape;6932;p38"/>
              <p:cNvSpPr/>
              <p:nvPr/>
            </p:nvSpPr>
            <p:spPr>
              <a:xfrm>
                <a:off x="541428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3" name="Google Shape;6933;p38"/>
              <p:cNvSpPr/>
              <p:nvPr/>
            </p:nvSpPr>
            <p:spPr>
              <a:xfrm>
                <a:off x="513723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4" name="Google Shape;6934;p38"/>
              <p:cNvSpPr/>
              <p:nvPr/>
            </p:nvSpPr>
            <p:spPr>
              <a:xfrm>
                <a:off x="528354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5" name="Google Shape;6935;p38"/>
              <p:cNvSpPr/>
              <p:nvPr/>
            </p:nvSpPr>
            <p:spPr>
              <a:xfrm>
                <a:off x="500649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6" name="Google Shape;6936;p38"/>
              <p:cNvSpPr/>
              <p:nvPr/>
            </p:nvSpPr>
            <p:spPr>
              <a:xfrm>
                <a:off x="513723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7" name="Google Shape;6937;p38"/>
              <p:cNvSpPr/>
              <p:nvPr/>
            </p:nvSpPr>
            <p:spPr>
              <a:xfrm>
                <a:off x="564898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8" name="Google Shape;6938;p38"/>
              <p:cNvSpPr/>
              <p:nvPr/>
            </p:nvSpPr>
            <p:spPr>
              <a:xfrm>
                <a:off x="498862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9" name="Google Shape;6939;p38"/>
              <p:cNvSpPr/>
              <p:nvPr/>
            </p:nvSpPr>
            <p:spPr>
              <a:xfrm>
                <a:off x="535401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0" name="Google Shape;6940;p38"/>
              <p:cNvSpPr/>
              <p:nvPr/>
            </p:nvSpPr>
            <p:spPr>
              <a:xfrm>
                <a:off x="563111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1" name="Google Shape;6941;p38"/>
              <p:cNvSpPr/>
              <p:nvPr/>
            </p:nvSpPr>
            <p:spPr>
              <a:xfrm>
                <a:off x="507696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2" name="Google Shape;6942;p38"/>
              <p:cNvSpPr/>
              <p:nvPr/>
            </p:nvSpPr>
            <p:spPr>
              <a:xfrm>
                <a:off x="581990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3" name="Google Shape;6943;p38"/>
              <p:cNvSpPr/>
              <p:nvPr/>
            </p:nvSpPr>
            <p:spPr>
              <a:xfrm>
                <a:off x="652260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4" name="Google Shape;6944;p38"/>
              <p:cNvSpPr/>
              <p:nvPr/>
            </p:nvSpPr>
            <p:spPr>
              <a:xfrm>
                <a:off x="592611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5" name="Google Shape;6945;p38"/>
              <p:cNvSpPr/>
              <p:nvPr/>
            </p:nvSpPr>
            <p:spPr>
              <a:xfrm>
                <a:off x="652260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6" name="Google Shape;6946;p38"/>
              <p:cNvSpPr/>
              <p:nvPr/>
            </p:nvSpPr>
            <p:spPr>
              <a:xfrm>
                <a:off x="581990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7" name="Google Shape;6947;p38"/>
              <p:cNvSpPr/>
              <p:nvPr/>
            </p:nvSpPr>
            <p:spPr>
              <a:xfrm>
                <a:off x="581990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8" name="Google Shape;6948;p38"/>
              <p:cNvSpPr/>
              <p:nvPr/>
            </p:nvSpPr>
            <p:spPr>
              <a:xfrm>
                <a:off x="620316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9" name="Google Shape;6949;p38"/>
              <p:cNvSpPr/>
              <p:nvPr/>
            </p:nvSpPr>
            <p:spPr>
              <a:xfrm>
                <a:off x="639196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0" name="Google Shape;6950;p38"/>
              <p:cNvSpPr/>
              <p:nvPr/>
            </p:nvSpPr>
            <p:spPr>
              <a:xfrm>
                <a:off x="624555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1" name="Google Shape;6951;p38"/>
              <p:cNvSpPr/>
              <p:nvPr/>
            </p:nvSpPr>
            <p:spPr>
              <a:xfrm>
                <a:off x="624555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2" name="Google Shape;6952;p38"/>
              <p:cNvSpPr/>
              <p:nvPr/>
            </p:nvSpPr>
            <p:spPr>
              <a:xfrm>
                <a:off x="596850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3" name="Google Shape;6953;p38"/>
              <p:cNvSpPr/>
              <p:nvPr/>
            </p:nvSpPr>
            <p:spPr>
              <a:xfrm>
                <a:off x="611482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4" name="Google Shape;6954;p38"/>
              <p:cNvSpPr/>
              <p:nvPr/>
            </p:nvSpPr>
            <p:spPr>
              <a:xfrm>
                <a:off x="583777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5" name="Google Shape;6955;p38"/>
              <p:cNvSpPr/>
              <p:nvPr/>
            </p:nvSpPr>
            <p:spPr>
              <a:xfrm>
                <a:off x="596850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6" name="Google Shape;6956;p38"/>
              <p:cNvSpPr/>
              <p:nvPr/>
            </p:nvSpPr>
            <p:spPr>
              <a:xfrm>
                <a:off x="648026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7" name="Google Shape;6957;p38"/>
              <p:cNvSpPr/>
              <p:nvPr/>
            </p:nvSpPr>
            <p:spPr>
              <a:xfrm>
                <a:off x="581990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8" name="Google Shape;6958;p38"/>
              <p:cNvSpPr/>
              <p:nvPr/>
            </p:nvSpPr>
            <p:spPr>
              <a:xfrm>
                <a:off x="618529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9" name="Google Shape;6959;p38"/>
              <p:cNvSpPr/>
              <p:nvPr/>
            </p:nvSpPr>
            <p:spPr>
              <a:xfrm>
                <a:off x="646238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0" name="Google Shape;6960;p38"/>
              <p:cNvSpPr/>
              <p:nvPr/>
            </p:nvSpPr>
            <p:spPr>
              <a:xfrm>
                <a:off x="590824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1" name="Google Shape;6961;p38"/>
              <p:cNvSpPr/>
              <p:nvPr/>
            </p:nvSpPr>
            <p:spPr>
              <a:xfrm>
                <a:off x="665117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2" name="Google Shape;6962;p38"/>
              <p:cNvSpPr/>
              <p:nvPr/>
            </p:nvSpPr>
            <p:spPr>
              <a:xfrm>
                <a:off x="735388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3" name="Google Shape;6963;p38"/>
              <p:cNvSpPr/>
              <p:nvPr/>
            </p:nvSpPr>
            <p:spPr>
              <a:xfrm>
                <a:off x="675738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4" name="Google Shape;6964;p38"/>
              <p:cNvSpPr/>
              <p:nvPr/>
            </p:nvSpPr>
            <p:spPr>
              <a:xfrm>
                <a:off x="735388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5" name="Google Shape;6965;p38"/>
              <p:cNvSpPr/>
              <p:nvPr/>
            </p:nvSpPr>
            <p:spPr>
              <a:xfrm>
                <a:off x="665117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6" name="Google Shape;6966;p38"/>
              <p:cNvSpPr/>
              <p:nvPr/>
            </p:nvSpPr>
            <p:spPr>
              <a:xfrm>
                <a:off x="665117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7" name="Google Shape;6967;p38"/>
              <p:cNvSpPr/>
              <p:nvPr/>
            </p:nvSpPr>
            <p:spPr>
              <a:xfrm>
                <a:off x="703444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8" name="Google Shape;6968;p38"/>
              <p:cNvSpPr/>
              <p:nvPr/>
            </p:nvSpPr>
            <p:spPr>
              <a:xfrm>
                <a:off x="722324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9" name="Google Shape;6969;p38"/>
              <p:cNvSpPr/>
              <p:nvPr/>
            </p:nvSpPr>
            <p:spPr>
              <a:xfrm>
                <a:off x="707683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0" name="Google Shape;6970;p38"/>
              <p:cNvSpPr/>
              <p:nvPr/>
            </p:nvSpPr>
            <p:spPr>
              <a:xfrm>
                <a:off x="707683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1" name="Google Shape;6971;p38"/>
              <p:cNvSpPr/>
              <p:nvPr/>
            </p:nvSpPr>
            <p:spPr>
              <a:xfrm>
                <a:off x="679978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2" name="Google Shape;6972;p38"/>
              <p:cNvSpPr/>
              <p:nvPr/>
            </p:nvSpPr>
            <p:spPr>
              <a:xfrm>
                <a:off x="694609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3" name="Google Shape;6973;p38"/>
              <p:cNvSpPr/>
              <p:nvPr/>
            </p:nvSpPr>
            <p:spPr>
              <a:xfrm>
                <a:off x="666904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4" name="Google Shape;6974;p38"/>
              <p:cNvSpPr/>
              <p:nvPr/>
            </p:nvSpPr>
            <p:spPr>
              <a:xfrm>
                <a:off x="679978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5" name="Google Shape;6975;p38"/>
              <p:cNvSpPr/>
              <p:nvPr/>
            </p:nvSpPr>
            <p:spPr>
              <a:xfrm>
                <a:off x="731153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6" name="Google Shape;6976;p38"/>
              <p:cNvSpPr/>
              <p:nvPr/>
            </p:nvSpPr>
            <p:spPr>
              <a:xfrm>
                <a:off x="665117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7" name="Google Shape;6977;p38"/>
              <p:cNvSpPr/>
              <p:nvPr/>
            </p:nvSpPr>
            <p:spPr>
              <a:xfrm>
                <a:off x="701656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8" name="Google Shape;6978;p38"/>
              <p:cNvSpPr/>
              <p:nvPr/>
            </p:nvSpPr>
            <p:spPr>
              <a:xfrm>
                <a:off x="729366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9" name="Google Shape;6979;p38"/>
              <p:cNvSpPr/>
              <p:nvPr/>
            </p:nvSpPr>
            <p:spPr>
              <a:xfrm>
                <a:off x="673951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0" name="Google Shape;6980;p38"/>
              <p:cNvSpPr/>
              <p:nvPr/>
            </p:nvSpPr>
            <p:spPr>
              <a:xfrm>
                <a:off x="748245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1" name="Google Shape;6981;p38"/>
              <p:cNvSpPr/>
              <p:nvPr/>
            </p:nvSpPr>
            <p:spPr>
              <a:xfrm>
                <a:off x="8185158"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2" name="Google Shape;6982;p38"/>
              <p:cNvSpPr/>
              <p:nvPr/>
            </p:nvSpPr>
            <p:spPr>
              <a:xfrm>
                <a:off x="7588664"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3" name="Google Shape;6983;p38"/>
              <p:cNvSpPr/>
              <p:nvPr/>
            </p:nvSpPr>
            <p:spPr>
              <a:xfrm>
                <a:off x="8185158"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4" name="Google Shape;6984;p38"/>
              <p:cNvSpPr/>
              <p:nvPr/>
            </p:nvSpPr>
            <p:spPr>
              <a:xfrm>
                <a:off x="748245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5" name="Google Shape;6985;p38"/>
              <p:cNvSpPr/>
              <p:nvPr/>
            </p:nvSpPr>
            <p:spPr>
              <a:xfrm>
                <a:off x="748245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6" name="Google Shape;6986;p38"/>
              <p:cNvSpPr/>
              <p:nvPr/>
            </p:nvSpPr>
            <p:spPr>
              <a:xfrm>
                <a:off x="786571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7" name="Google Shape;6987;p38"/>
              <p:cNvSpPr/>
              <p:nvPr/>
            </p:nvSpPr>
            <p:spPr>
              <a:xfrm>
                <a:off x="805451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8" name="Google Shape;6988;p38"/>
              <p:cNvSpPr/>
              <p:nvPr/>
            </p:nvSpPr>
            <p:spPr>
              <a:xfrm>
                <a:off x="7908109"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9" name="Google Shape;6989;p38"/>
              <p:cNvSpPr/>
              <p:nvPr/>
            </p:nvSpPr>
            <p:spPr>
              <a:xfrm>
                <a:off x="7908109"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0" name="Google Shape;6990;p38"/>
              <p:cNvSpPr/>
              <p:nvPr/>
            </p:nvSpPr>
            <p:spPr>
              <a:xfrm>
                <a:off x="763105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1" name="Google Shape;6991;p38"/>
              <p:cNvSpPr/>
              <p:nvPr/>
            </p:nvSpPr>
            <p:spPr>
              <a:xfrm>
                <a:off x="777737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2" name="Google Shape;6992;p38"/>
              <p:cNvSpPr/>
              <p:nvPr/>
            </p:nvSpPr>
            <p:spPr>
              <a:xfrm>
                <a:off x="750032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3" name="Google Shape;6993;p38"/>
              <p:cNvSpPr/>
              <p:nvPr/>
            </p:nvSpPr>
            <p:spPr>
              <a:xfrm>
                <a:off x="763105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4" name="Google Shape;6994;p38"/>
              <p:cNvSpPr/>
              <p:nvPr/>
            </p:nvSpPr>
            <p:spPr>
              <a:xfrm>
                <a:off x="814281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5" name="Google Shape;6995;p38"/>
              <p:cNvSpPr/>
              <p:nvPr/>
            </p:nvSpPr>
            <p:spPr>
              <a:xfrm>
                <a:off x="748245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6" name="Google Shape;6996;p38"/>
              <p:cNvSpPr/>
              <p:nvPr/>
            </p:nvSpPr>
            <p:spPr>
              <a:xfrm>
                <a:off x="7847842"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7" name="Google Shape;6997;p38"/>
              <p:cNvSpPr/>
              <p:nvPr/>
            </p:nvSpPr>
            <p:spPr>
              <a:xfrm>
                <a:off x="8124938"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8" name="Google Shape;6998;p38"/>
              <p:cNvSpPr/>
              <p:nvPr/>
            </p:nvSpPr>
            <p:spPr>
              <a:xfrm>
                <a:off x="7570793"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9" name="Google Shape;6999;p38"/>
              <p:cNvSpPr/>
              <p:nvPr/>
            </p:nvSpPr>
            <p:spPr>
              <a:xfrm>
                <a:off x="831372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0" name="Google Shape;7000;p38"/>
              <p:cNvSpPr/>
              <p:nvPr/>
            </p:nvSpPr>
            <p:spPr>
              <a:xfrm>
                <a:off x="9016433"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1" name="Google Shape;7001;p38"/>
              <p:cNvSpPr/>
              <p:nvPr/>
            </p:nvSpPr>
            <p:spPr>
              <a:xfrm>
                <a:off x="8419939"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2" name="Google Shape;7002;p38"/>
              <p:cNvSpPr/>
              <p:nvPr/>
            </p:nvSpPr>
            <p:spPr>
              <a:xfrm>
                <a:off x="9016433"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3" name="Google Shape;7003;p38"/>
              <p:cNvSpPr/>
              <p:nvPr/>
            </p:nvSpPr>
            <p:spPr>
              <a:xfrm>
                <a:off x="831372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4" name="Google Shape;7004;p38"/>
              <p:cNvSpPr/>
              <p:nvPr/>
            </p:nvSpPr>
            <p:spPr>
              <a:xfrm>
                <a:off x="831372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5" name="Google Shape;7005;p38"/>
              <p:cNvSpPr/>
              <p:nvPr/>
            </p:nvSpPr>
            <p:spPr>
              <a:xfrm>
                <a:off x="869699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6" name="Google Shape;7006;p38"/>
              <p:cNvSpPr/>
              <p:nvPr/>
            </p:nvSpPr>
            <p:spPr>
              <a:xfrm>
                <a:off x="888579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7" name="Google Shape;7007;p38"/>
              <p:cNvSpPr/>
              <p:nvPr/>
            </p:nvSpPr>
            <p:spPr>
              <a:xfrm>
                <a:off x="8739384"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8" name="Google Shape;7008;p38"/>
              <p:cNvSpPr/>
              <p:nvPr/>
            </p:nvSpPr>
            <p:spPr>
              <a:xfrm>
                <a:off x="8739384"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9" name="Google Shape;7009;p38"/>
              <p:cNvSpPr/>
              <p:nvPr/>
            </p:nvSpPr>
            <p:spPr>
              <a:xfrm>
                <a:off x="8462335"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0" name="Google Shape;7010;p38"/>
              <p:cNvSpPr/>
              <p:nvPr/>
            </p:nvSpPr>
            <p:spPr>
              <a:xfrm>
                <a:off x="8608650"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1" name="Google Shape;7011;p38"/>
              <p:cNvSpPr/>
              <p:nvPr/>
            </p:nvSpPr>
            <p:spPr>
              <a:xfrm>
                <a:off x="833159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2" name="Google Shape;7012;p38"/>
              <p:cNvSpPr/>
              <p:nvPr/>
            </p:nvSpPr>
            <p:spPr>
              <a:xfrm>
                <a:off x="8462335"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3" name="Google Shape;7013;p38"/>
              <p:cNvSpPr/>
              <p:nvPr/>
            </p:nvSpPr>
            <p:spPr>
              <a:xfrm>
                <a:off x="897408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4" name="Google Shape;7014;p38"/>
              <p:cNvSpPr/>
              <p:nvPr/>
            </p:nvSpPr>
            <p:spPr>
              <a:xfrm>
                <a:off x="831372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5" name="Google Shape;7015;p38"/>
              <p:cNvSpPr/>
              <p:nvPr/>
            </p:nvSpPr>
            <p:spPr>
              <a:xfrm>
                <a:off x="8679117"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6" name="Google Shape;7016;p38"/>
              <p:cNvSpPr/>
              <p:nvPr/>
            </p:nvSpPr>
            <p:spPr>
              <a:xfrm>
                <a:off x="8956213"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7" name="Google Shape;7017;p38"/>
              <p:cNvSpPr/>
              <p:nvPr/>
            </p:nvSpPr>
            <p:spPr>
              <a:xfrm>
                <a:off x="8402068"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018" name="Google Shape;7018;p38"/>
          <p:cNvGrpSpPr/>
          <p:nvPr/>
        </p:nvGrpSpPr>
        <p:grpSpPr>
          <a:xfrm flipH="1" rot="10800000">
            <a:off x="-1202" y="-12"/>
            <a:ext cx="9146417" cy="685621"/>
            <a:chOff x="-1264" y="4434079"/>
            <a:chExt cx="9146417" cy="685621"/>
          </a:xfrm>
        </p:grpSpPr>
        <p:grpSp>
          <p:nvGrpSpPr>
            <p:cNvPr id="7019" name="Google Shape;7019;p38"/>
            <p:cNvGrpSpPr/>
            <p:nvPr/>
          </p:nvGrpSpPr>
          <p:grpSpPr>
            <a:xfrm>
              <a:off x="-1264" y="4434079"/>
              <a:ext cx="9144179" cy="373358"/>
              <a:chOff x="-1264" y="4413917"/>
              <a:chExt cx="9144179" cy="373358"/>
            </a:xfrm>
          </p:grpSpPr>
          <p:sp>
            <p:nvSpPr>
              <p:cNvPr id="7020" name="Google Shape;7020;p38"/>
              <p:cNvSpPr/>
              <p:nvPr/>
            </p:nvSpPr>
            <p:spPr>
              <a:xfrm>
                <a:off x="-1175" y="4756675"/>
                <a:ext cx="9144000" cy="30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21" name="Google Shape;7021;p38"/>
              <p:cNvGrpSpPr/>
              <p:nvPr/>
            </p:nvGrpSpPr>
            <p:grpSpPr>
              <a:xfrm flipH="1" rot="10800000">
                <a:off x="-1264" y="4413917"/>
                <a:ext cx="9144179" cy="342755"/>
                <a:chOff x="973" y="4471542"/>
                <a:chExt cx="9144179" cy="342755"/>
              </a:xfrm>
            </p:grpSpPr>
            <p:sp>
              <p:nvSpPr>
                <p:cNvPr id="7022" name="Google Shape;7022;p38"/>
                <p:cNvSpPr/>
                <p:nvPr/>
              </p:nvSpPr>
              <p:spPr>
                <a:xfrm>
                  <a:off x="9034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3" name="Google Shape;7023;p38"/>
                <p:cNvSpPr/>
                <p:nvPr/>
              </p:nvSpPr>
              <p:spPr>
                <a:xfrm>
                  <a:off x="973"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4" name="Google Shape;7024;p38"/>
                <p:cNvSpPr/>
                <p:nvPr/>
              </p:nvSpPr>
              <p:spPr>
                <a:xfrm>
                  <a:off x="49967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5" name="Google Shape;7025;p38"/>
                <p:cNvSpPr/>
                <p:nvPr/>
              </p:nvSpPr>
              <p:spPr>
                <a:xfrm>
                  <a:off x="973"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6" name="Google Shape;7026;p38"/>
                <p:cNvSpPr/>
                <p:nvPr/>
              </p:nvSpPr>
              <p:spPr>
                <a:xfrm>
                  <a:off x="921617"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7" name="Google Shape;7027;p38"/>
                <p:cNvSpPr/>
                <p:nvPr/>
              </p:nvSpPr>
              <p:spPr>
                <a:xfrm>
                  <a:off x="83224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8" name="Google Shape;7028;p38"/>
                <p:cNvSpPr/>
                <p:nvPr/>
              </p:nvSpPr>
              <p:spPr>
                <a:xfrm>
                  <a:off x="1330947"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9" name="Google Shape;7029;p38"/>
                <p:cNvSpPr/>
                <p:nvPr/>
              </p:nvSpPr>
              <p:spPr>
                <a:xfrm>
                  <a:off x="83224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0" name="Google Shape;7030;p38"/>
                <p:cNvSpPr/>
                <p:nvPr/>
              </p:nvSpPr>
              <p:spPr>
                <a:xfrm>
                  <a:off x="1752892"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1" name="Google Shape;7031;p38"/>
                <p:cNvSpPr/>
                <p:nvPr/>
              </p:nvSpPr>
              <p:spPr>
                <a:xfrm>
                  <a:off x="166352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2" name="Google Shape;7032;p38"/>
                <p:cNvSpPr/>
                <p:nvPr/>
              </p:nvSpPr>
              <p:spPr>
                <a:xfrm>
                  <a:off x="2162222"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3" name="Google Shape;7033;p38"/>
                <p:cNvSpPr/>
                <p:nvPr/>
              </p:nvSpPr>
              <p:spPr>
                <a:xfrm>
                  <a:off x="166352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4" name="Google Shape;7034;p38"/>
                <p:cNvSpPr/>
                <p:nvPr/>
              </p:nvSpPr>
              <p:spPr>
                <a:xfrm>
                  <a:off x="258416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5" name="Google Shape;7035;p38"/>
                <p:cNvSpPr/>
                <p:nvPr/>
              </p:nvSpPr>
              <p:spPr>
                <a:xfrm>
                  <a:off x="2494799"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6" name="Google Shape;7036;p38"/>
                <p:cNvSpPr/>
                <p:nvPr/>
              </p:nvSpPr>
              <p:spPr>
                <a:xfrm>
                  <a:off x="299349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7" name="Google Shape;7037;p38"/>
                <p:cNvSpPr/>
                <p:nvPr/>
              </p:nvSpPr>
              <p:spPr>
                <a:xfrm>
                  <a:off x="2494799"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8" name="Google Shape;7038;p38"/>
                <p:cNvSpPr/>
                <p:nvPr/>
              </p:nvSpPr>
              <p:spPr>
                <a:xfrm>
                  <a:off x="3415443"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9" name="Google Shape;7039;p38"/>
                <p:cNvSpPr/>
                <p:nvPr/>
              </p:nvSpPr>
              <p:spPr>
                <a:xfrm>
                  <a:off x="3326074"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0" name="Google Shape;7040;p38"/>
                <p:cNvSpPr/>
                <p:nvPr/>
              </p:nvSpPr>
              <p:spPr>
                <a:xfrm>
                  <a:off x="382477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1" name="Google Shape;7041;p38"/>
                <p:cNvSpPr/>
                <p:nvPr/>
              </p:nvSpPr>
              <p:spPr>
                <a:xfrm>
                  <a:off x="3326074"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2" name="Google Shape;7042;p38"/>
                <p:cNvSpPr/>
                <p:nvPr/>
              </p:nvSpPr>
              <p:spPr>
                <a:xfrm>
                  <a:off x="4246718"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3" name="Google Shape;7043;p38"/>
                <p:cNvSpPr/>
                <p:nvPr/>
              </p:nvSpPr>
              <p:spPr>
                <a:xfrm>
                  <a:off x="415735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4" name="Google Shape;7044;p38"/>
                <p:cNvSpPr/>
                <p:nvPr/>
              </p:nvSpPr>
              <p:spPr>
                <a:xfrm>
                  <a:off x="4656048"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5" name="Google Shape;7045;p38"/>
                <p:cNvSpPr/>
                <p:nvPr/>
              </p:nvSpPr>
              <p:spPr>
                <a:xfrm>
                  <a:off x="415735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6" name="Google Shape;7046;p38"/>
                <p:cNvSpPr/>
                <p:nvPr/>
              </p:nvSpPr>
              <p:spPr>
                <a:xfrm>
                  <a:off x="507799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7" name="Google Shape;7047;p38"/>
                <p:cNvSpPr/>
                <p:nvPr/>
              </p:nvSpPr>
              <p:spPr>
                <a:xfrm>
                  <a:off x="4988625"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8" name="Google Shape;7048;p38"/>
                <p:cNvSpPr/>
                <p:nvPr/>
              </p:nvSpPr>
              <p:spPr>
                <a:xfrm>
                  <a:off x="5487323"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9" name="Google Shape;7049;p38"/>
                <p:cNvSpPr/>
                <p:nvPr/>
              </p:nvSpPr>
              <p:spPr>
                <a:xfrm>
                  <a:off x="4988625"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0" name="Google Shape;7050;p38"/>
                <p:cNvSpPr/>
                <p:nvPr/>
              </p:nvSpPr>
              <p:spPr>
                <a:xfrm>
                  <a:off x="590926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1" name="Google Shape;7051;p38"/>
                <p:cNvSpPr/>
                <p:nvPr/>
              </p:nvSpPr>
              <p:spPr>
                <a:xfrm>
                  <a:off x="5819900"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2" name="Google Shape;7052;p38"/>
                <p:cNvSpPr/>
                <p:nvPr/>
              </p:nvSpPr>
              <p:spPr>
                <a:xfrm>
                  <a:off x="631859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3" name="Google Shape;7053;p38"/>
                <p:cNvSpPr/>
                <p:nvPr/>
              </p:nvSpPr>
              <p:spPr>
                <a:xfrm>
                  <a:off x="5819900"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4" name="Google Shape;7054;p38"/>
                <p:cNvSpPr/>
                <p:nvPr/>
              </p:nvSpPr>
              <p:spPr>
                <a:xfrm>
                  <a:off x="6740544"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5" name="Google Shape;7055;p38"/>
                <p:cNvSpPr/>
                <p:nvPr/>
              </p:nvSpPr>
              <p:spPr>
                <a:xfrm>
                  <a:off x="665117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6" name="Google Shape;7056;p38"/>
                <p:cNvSpPr/>
                <p:nvPr/>
              </p:nvSpPr>
              <p:spPr>
                <a:xfrm>
                  <a:off x="7149874"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7" name="Google Shape;7057;p38"/>
                <p:cNvSpPr/>
                <p:nvPr/>
              </p:nvSpPr>
              <p:spPr>
                <a:xfrm>
                  <a:off x="665117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8" name="Google Shape;7058;p38"/>
                <p:cNvSpPr/>
                <p:nvPr/>
              </p:nvSpPr>
              <p:spPr>
                <a:xfrm>
                  <a:off x="7571819"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9" name="Google Shape;7059;p38"/>
                <p:cNvSpPr/>
                <p:nvPr/>
              </p:nvSpPr>
              <p:spPr>
                <a:xfrm>
                  <a:off x="7482451"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0" name="Google Shape;7060;p38"/>
                <p:cNvSpPr/>
                <p:nvPr/>
              </p:nvSpPr>
              <p:spPr>
                <a:xfrm>
                  <a:off x="7981149"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1" name="Google Shape;7061;p38"/>
                <p:cNvSpPr/>
                <p:nvPr/>
              </p:nvSpPr>
              <p:spPr>
                <a:xfrm>
                  <a:off x="7482451"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2" name="Google Shape;7062;p38"/>
                <p:cNvSpPr/>
                <p:nvPr/>
              </p:nvSpPr>
              <p:spPr>
                <a:xfrm>
                  <a:off x="8403095" y="4471542"/>
                  <a:ext cx="319984" cy="305294"/>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3" name="Google Shape;7063;p38"/>
                <p:cNvSpPr/>
                <p:nvPr/>
              </p:nvSpPr>
              <p:spPr>
                <a:xfrm>
                  <a:off x="8313726" y="4484104"/>
                  <a:ext cx="831427" cy="330193"/>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4" name="Google Shape;7064;p38"/>
                <p:cNvSpPr/>
                <p:nvPr/>
              </p:nvSpPr>
              <p:spPr>
                <a:xfrm>
                  <a:off x="8812425" y="4471542"/>
                  <a:ext cx="332620" cy="305294"/>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5" name="Google Shape;7065;p38"/>
                <p:cNvSpPr/>
                <p:nvPr/>
              </p:nvSpPr>
              <p:spPr>
                <a:xfrm>
                  <a:off x="8313726" y="4471542"/>
                  <a:ext cx="831427" cy="317857"/>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066" name="Google Shape;7066;p38"/>
            <p:cNvGrpSpPr/>
            <p:nvPr/>
          </p:nvGrpSpPr>
          <p:grpSpPr>
            <a:xfrm>
              <a:off x="973" y="4814279"/>
              <a:ext cx="9144179" cy="305421"/>
              <a:chOff x="973" y="4814279"/>
              <a:chExt cx="9144179" cy="305421"/>
            </a:xfrm>
          </p:grpSpPr>
          <p:sp>
            <p:nvSpPr>
              <p:cNvPr id="7067" name="Google Shape;7067;p38"/>
              <p:cNvSpPr/>
              <p:nvPr/>
            </p:nvSpPr>
            <p:spPr>
              <a:xfrm>
                <a:off x="973"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8" name="Google Shape;7068;p38"/>
              <p:cNvSpPr/>
              <p:nvPr/>
            </p:nvSpPr>
            <p:spPr>
              <a:xfrm>
                <a:off x="703680"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9" name="Google Shape;7069;p38"/>
              <p:cNvSpPr/>
              <p:nvPr/>
            </p:nvSpPr>
            <p:spPr>
              <a:xfrm>
                <a:off x="107186"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0" name="Google Shape;7070;p38"/>
              <p:cNvSpPr/>
              <p:nvPr/>
            </p:nvSpPr>
            <p:spPr>
              <a:xfrm>
                <a:off x="703680"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1" name="Google Shape;7071;p38"/>
              <p:cNvSpPr/>
              <p:nvPr/>
            </p:nvSpPr>
            <p:spPr>
              <a:xfrm>
                <a:off x="973"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2" name="Google Shape;7072;p38"/>
              <p:cNvSpPr/>
              <p:nvPr/>
            </p:nvSpPr>
            <p:spPr>
              <a:xfrm>
                <a:off x="973"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3" name="Google Shape;7073;p38"/>
              <p:cNvSpPr/>
              <p:nvPr/>
            </p:nvSpPr>
            <p:spPr>
              <a:xfrm>
                <a:off x="384238"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4" name="Google Shape;7074;p38"/>
              <p:cNvSpPr/>
              <p:nvPr/>
            </p:nvSpPr>
            <p:spPr>
              <a:xfrm>
                <a:off x="573039"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5" name="Google Shape;7075;p38"/>
              <p:cNvSpPr/>
              <p:nvPr/>
            </p:nvSpPr>
            <p:spPr>
              <a:xfrm>
                <a:off x="42663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6" name="Google Shape;7076;p38"/>
              <p:cNvSpPr/>
              <p:nvPr/>
            </p:nvSpPr>
            <p:spPr>
              <a:xfrm>
                <a:off x="42663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7" name="Google Shape;7077;p38"/>
              <p:cNvSpPr/>
              <p:nvPr/>
            </p:nvSpPr>
            <p:spPr>
              <a:xfrm>
                <a:off x="14958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8" name="Google Shape;7078;p38"/>
              <p:cNvSpPr/>
              <p:nvPr/>
            </p:nvSpPr>
            <p:spPr>
              <a:xfrm>
                <a:off x="29589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9" name="Google Shape;7079;p38"/>
              <p:cNvSpPr/>
              <p:nvPr/>
            </p:nvSpPr>
            <p:spPr>
              <a:xfrm>
                <a:off x="18844"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0" name="Google Shape;7080;p38"/>
              <p:cNvSpPr/>
              <p:nvPr/>
            </p:nvSpPr>
            <p:spPr>
              <a:xfrm>
                <a:off x="14958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1" name="Google Shape;7081;p38"/>
              <p:cNvSpPr/>
              <p:nvPr/>
            </p:nvSpPr>
            <p:spPr>
              <a:xfrm>
                <a:off x="661334"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2" name="Google Shape;7082;p38"/>
              <p:cNvSpPr/>
              <p:nvPr/>
            </p:nvSpPr>
            <p:spPr>
              <a:xfrm>
                <a:off x="973"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3" name="Google Shape;7083;p38"/>
              <p:cNvSpPr/>
              <p:nvPr/>
            </p:nvSpPr>
            <p:spPr>
              <a:xfrm>
                <a:off x="366364"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4" name="Google Shape;7084;p38"/>
              <p:cNvSpPr/>
              <p:nvPr/>
            </p:nvSpPr>
            <p:spPr>
              <a:xfrm>
                <a:off x="643460"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5" name="Google Shape;7085;p38"/>
              <p:cNvSpPr/>
              <p:nvPr/>
            </p:nvSpPr>
            <p:spPr>
              <a:xfrm>
                <a:off x="89315"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6" name="Google Shape;7086;p38"/>
              <p:cNvSpPr/>
              <p:nvPr/>
            </p:nvSpPr>
            <p:spPr>
              <a:xfrm>
                <a:off x="83224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7" name="Google Shape;7087;p38"/>
              <p:cNvSpPr/>
              <p:nvPr/>
            </p:nvSpPr>
            <p:spPr>
              <a:xfrm>
                <a:off x="1534955"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8" name="Google Shape;7088;p38"/>
              <p:cNvSpPr/>
              <p:nvPr/>
            </p:nvSpPr>
            <p:spPr>
              <a:xfrm>
                <a:off x="938461"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9" name="Google Shape;7089;p38"/>
              <p:cNvSpPr/>
              <p:nvPr/>
            </p:nvSpPr>
            <p:spPr>
              <a:xfrm>
                <a:off x="1534955"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0" name="Google Shape;7090;p38"/>
              <p:cNvSpPr/>
              <p:nvPr/>
            </p:nvSpPr>
            <p:spPr>
              <a:xfrm>
                <a:off x="83224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1" name="Google Shape;7091;p38"/>
              <p:cNvSpPr/>
              <p:nvPr/>
            </p:nvSpPr>
            <p:spPr>
              <a:xfrm>
                <a:off x="83224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2" name="Google Shape;7092;p38"/>
              <p:cNvSpPr/>
              <p:nvPr/>
            </p:nvSpPr>
            <p:spPr>
              <a:xfrm>
                <a:off x="121551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3" name="Google Shape;7093;p38"/>
              <p:cNvSpPr/>
              <p:nvPr/>
            </p:nvSpPr>
            <p:spPr>
              <a:xfrm>
                <a:off x="140431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4" name="Google Shape;7094;p38"/>
              <p:cNvSpPr/>
              <p:nvPr/>
            </p:nvSpPr>
            <p:spPr>
              <a:xfrm>
                <a:off x="1257906"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5" name="Google Shape;7095;p38"/>
              <p:cNvSpPr/>
              <p:nvPr/>
            </p:nvSpPr>
            <p:spPr>
              <a:xfrm>
                <a:off x="1257906"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6" name="Google Shape;7096;p38"/>
              <p:cNvSpPr/>
              <p:nvPr/>
            </p:nvSpPr>
            <p:spPr>
              <a:xfrm>
                <a:off x="980857"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7" name="Google Shape;7097;p38"/>
              <p:cNvSpPr/>
              <p:nvPr/>
            </p:nvSpPr>
            <p:spPr>
              <a:xfrm>
                <a:off x="1127172"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8" name="Google Shape;7098;p38"/>
              <p:cNvSpPr/>
              <p:nvPr/>
            </p:nvSpPr>
            <p:spPr>
              <a:xfrm>
                <a:off x="85012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9" name="Google Shape;7099;p38"/>
              <p:cNvSpPr/>
              <p:nvPr/>
            </p:nvSpPr>
            <p:spPr>
              <a:xfrm>
                <a:off x="980857"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0" name="Google Shape;7100;p38"/>
              <p:cNvSpPr/>
              <p:nvPr/>
            </p:nvSpPr>
            <p:spPr>
              <a:xfrm>
                <a:off x="149261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1" name="Google Shape;7101;p38"/>
              <p:cNvSpPr/>
              <p:nvPr/>
            </p:nvSpPr>
            <p:spPr>
              <a:xfrm>
                <a:off x="83224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2" name="Google Shape;7102;p38"/>
              <p:cNvSpPr/>
              <p:nvPr/>
            </p:nvSpPr>
            <p:spPr>
              <a:xfrm>
                <a:off x="1197639"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3" name="Google Shape;7103;p38"/>
              <p:cNvSpPr/>
              <p:nvPr/>
            </p:nvSpPr>
            <p:spPr>
              <a:xfrm>
                <a:off x="1474735"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4" name="Google Shape;7104;p38"/>
              <p:cNvSpPr/>
              <p:nvPr/>
            </p:nvSpPr>
            <p:spPr>
              <a:xfrm>
                <a:off x="920590"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5" name="Google Shape;7105;p38"/>
              <p:cNvSpPr/>
              <p:nvPr/>
            </p:nvSpPr>
            <p:spPr>
              <a:xfrm>
                <a:off x="166352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6" name="Google Shape;7106;p38"/>
              <p:cNvSpPr/>
              <p:nvPr/>
            </p:nvSpPr>
            <p:spPr>
              <a:xfrm>
                <a:off x="236623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7" name="Google Shape;7107;p38"/>
              <p:cNvSpPr/>
              <p:nvPr/>
            </p:nvSpPr>
            <p:spPr>
              <a:xfrm>
                <a:off x="176973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8" name="Google Shape;7108;p38"/>
              <p:cNvSpPr/>
              <p:nvPr/>
            </p:nvSpPr>
            <p:spPr>
              <a:xfrm>
                <a:off x="236623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9" name="Google Shape;7109;p38"/>
              <p:cNvSpPr/>
              <p:nvPr/>
            </p:nvSpPr>
            <p:spPr>
              <a:xfrm>
                <a:off x="166352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0" name="Google Shape;7110;p38"/>
              <p:cNvSpPr/>
              <p:nvPr/>
            </p:nvSpPr>
            <p:spPr>
              <a:xfrm>
                <a:off x="166352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1" name="Google Shape;7111;p38"/>
              <p:cNvSpPr/>
              <p:nvPr/>
            </p:nvSpPr>
            <p:spPr>
              <a:xfrm>
                <a:off x="2046789"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2" name="Google Shape;7112;p38"/>
              <p:cNvSpPr/>
              <p:nvPr/>
            </p:nvSpPr>
            <p:spPr>
              <a:xfrm>
                <a:off x="223559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3" name="Google Shape;7113;p38"/>
              <p:cNvSpPr/>
              <p:nvPr/>
            </p:nvSpPr>
            <p:spPr>
              <a:xfrm>
                <a:off x="2089181"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4" name="Google Shape;7114;p38"/>
              <p:cNvSpPr/>
              <p:nvPr/>
            </p:nvSpPr>
            <p:spPr>
              <a:xfrm>
                <a:off x="2089181"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5" name="Google Shape;7115;p38"/>
              <p:cNvSpPr/>
              <p:nvPr/>
            </p:nvSpPr>
            <p:spPr>
              <a:xfrm>
                <a:off x="1812132"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6" name="Google Shape;7116;p38"/>
              <p:cNvSpPr/>
              <p:nvPr/>
            </p:nvSpPr>
            <p:spPr>
              <a:xfrm>
                <a:off x="1958447"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7" name="Google Shape;7117;p38"/>
              <p:cNvSpPr/>
              <p:nvPr/>
            </p:nvSpPr>
            <p:spPr>
              <a:xfrm>
                <a:off x="1681395"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8" name="Google Shape;7118;p38"/>
              <p:cNvSpPr/>
              <p:nvPr/>
            </p:nvSpPr>
            <p:spPr>
              <a:xfrm>
                <a:off x="1812132"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9" name="Google Shape;7119;p38"/>
              <p:cNvSpPr/>
              <p:nvPr/>
            </p:nvSpPr>
            <p:spPr>
              <a:xfrm>
                <a:off x="232388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0" name="Google Shape;7120;p38"/>
              <p:cNvSpPr/>
              <p:nvPr/>
            </p:nvSpPr>
            <p:spPr>
              <a:xfrm>
                <a:off x="166352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1" name="Google Shape;7121;p38"/>
              <p:cNvSpPr/>
              <p:nvPr/>
            </p:nvSpPr>
            <p:spPr>
              <a:xfrm>
                <a:off x="202891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2" name="Google Shape;7122;p38"/>
              <p:cNvSpPr/>
              <p:nvPr/>
            </p:nvSpPr>
            <p:spPr>
              <a:xfrm>
                <a:off x="230601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3" name="Google Shape;7123;p38"/>
              <p:cNvSpPr/>
              <p:nvPr/>
            </p:nvSpPr>
            <p:spPr>
              <a:xfrm>
                <a:off x="175186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4" name="Google Shape;7124;p38"/>
              <p:cNvSpPr/>
              <p:nvPr/>
            </p:nvSpPr>
            <p:spPr>
              <a:xfrm>
                <a:off x="2494799"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5" name="Google Shape;7125;p38"/>
              <p:cNvSpPr/>
              <p:nvPr/>
            </p:nvSpPr>
            <p:spPr>
              <a:xfrm>
                <a:off x="3197506"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6" name="Google Shape;7126;p38"/>
              <p:cNvSpPr/>
              <p:nvPr/>
            </p:nvSpPr>
            <p:spPr>
              <a:xfrm>
                <a:off x="2601012"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7" name="Google Shape;7127;p38"/>
              <p:cNvSpPr/>
              <p:nvPr/>
            </p:nvSpPr>
            <p:spPr>
              <a:xfrm>
                <a:off x="3197506"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8" name="Google Shape;7128;p38"/>
              <p:cNvSpPr/>
              <p:nvPr/>
            </p:nvSpPr>
            <p:spPr>
              <a:xfrm>
                <a:off x="2494799"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9" name="Google Shape;7129;p38"/>
              <p:cNvSpPr/>
              <p:nvPr/>
            </p:nvSpPr>
            <p:spPr>
              <a:xfrm>
                <a:off x="2494799"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0" name="Google Shape;7130;p38"/>
              <p:cNvSpPr/>
              <p:nvPr/>
            </p:nvSpPr>
            <p:spPr>
              <a:xfrm>
                <a:off x="2878064"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1" name="Google Shape;7131;p38"/>
              <p:cNvSpPr/>
              <p:nvPr/>
            </p:nvSpPr>
            <p:spPr>
              <a:xfrm>
                <a:off x="3066865"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2" name="Google Shape;7132;p38"/>
              <p:cNvSpPr/>
              <p:nvPr/>
            </p:nvSpPr>
            <p:spPr>
              <a:xfrm>
                <a:off x="292045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3" name="Google Shape;7133;p38"/>
              <p:cNvSpPr/>
              <p:nvPr/>
            </p:nvSpPr>
            <p:spPr>
              <a:xfrm>
                <a:off x="292045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4" name="Google Shape;7134;p38"/>
              <p:cNvSpPr/>
              <p:nvPr/>
            </p:nvSpPr>
            <p:spPr>
              <a:xfrm>
                <a:off x="264340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5" name="Google Shape;7135;p38"/>
              <p:cNvSpPr/>
              <p:nvPr/>
            </p:nvSpPr>
            <p:spPr>
              <a:xfrm>
                <a:off x="278972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6" name="Google Shape;7136;p38"/>
              <p:cNvSpPr/>
              <p:nvPr/>
            </p:nvSpPr>
            <p:spPr>
              <a:xfrm>
                <a:off x="2512670"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7" name="Google Shape;7137;p38"/>
              <p:cNvSpPr/>
              <p:nvPr/>
            </p:nvSpPr>
            <p:spPr>
              <a:xfrm>
                <a:off x="264340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8" name="Google Shape;7138;p38"/>
              <p:cNvSpPr/>
              <p:nvPr/>
            </p:nvSpPr>
            <p:spPr>
              <a:xfrm>
                <a:off x="3155160"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9" name="Google Shape;7139;p38"/>
              <p:cNvSpPr/>
              <p:nvPr/>
            </p:nvSpPr>
            <p:spPr>
              <a:xfrm>
                <a:off x="2494799"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0" name="Google Shape;7140;p38"/>
              <p:cNvSpPr/>
              <p:nvPr/>
            </p:nvSpPr>
            <p:spPr>
              <a:xfrm>
                <a:off x="2860190"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1" name="Google Shape;7141;p38"/>
              <p:cNvSpPr/>
              <p:nvPr/>
            </p:nvSpPr>
            <p:spPr>
              <a:xfrm>
                <a:off x="313728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2" name="Google Shape;7142;p38"/>
              <p:cNvSpPr/>
              <p:nvPr/>
            </p:nvSpPr>
            <p:spPr>
              <a:xfrm>
                <a:off x="258314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3" name="Google Shape;7143;p38"/>
              <p:cNvSpPr/>
              <p:nvPr/>
            </p:nvSpPr>
            <p:spPr>
              <a:xfrm>
                <a:off x="3326074"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4" name="Google Shape;7144;p38"/>
              <p:cNvSpPr/>
              <p:nvPr/>
            </p:nvSpPr>
            <p:spPr>
              <a:xfrm>
                <a:off x="4028781"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5" name="Google Shape;7145;p38"/>
              <p:cNvSpPr/>
              <p:nvPr/>
            </p:nvSpPr>
            <p:spPr>
              <a:xfrm>
                <a:off x="3432287"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6" name="Google Shape;7146;p38"/>
              <p:cNvSpPr/>
              <p:nvPr/>
            </p:nvSpPr>
            <p:spPr>
              <a:xfrm>
                <a:off x="4028781"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7" name="Google Shape;7147;p38"/>
              <p:cNvSpPr/>
              <p:nvPr/>
            </p:nvSpPr>
            <p:spPr>
              <a:xfrm>
                <a:off x="3326074"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8" name="Google Shape;7148;p38"/>
              <p:cNvSpPr/>
              <p:nvPr/>
            </p:nvSpPr>
            <p:spPr>
              <a:xfrm>
                <a:off x="3326074"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9" name="Google Shape;7149;p38"/>
              <p:cNvSpPr/>
              <p:nvPr/>
            </p:nvSpPr>
            <p:spPr>
              <a:xfrm>
                <a:off x="370934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0" name="Google Shape;7150;p38"/>
              <p:cNvSpPr/>
              <p:nvPr/>
            </p:nvSpPr>
            <p:spPr>
              <a:xfrm>
                <a:off x="3898140"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1" name="Google Shape;7151;p38"/>
              <p:cNvSpPr/>
              <p:nvPr/>
            </p:nvSpPr>
            <p:spPr>
              <a:xfrm>
                <a:off x="3751732"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2" name="Google Shape;7152;p38"/>
              <p:cNvSpPr/>
              <p:nvPr/>
            </p:nvSpPr>
            <p:spPr>
              <a:xfrm>
                <a:off x="3751732"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3" name="Google Shape;7153;p38"/>
              <p:cNvSpPr/>
              <p:nvPr/>
            </p:nvSpPr>
            <p:spPr>
              <a:xfrm>
                <a:off x="347468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4" name="Google Shape;7154;p38"/>
              <p:cNvSpPr/>
              <p:nvPr/>
            </p:nvSpPr>
            <p:spPr>
              <a:xfrm>
                <a:off x="3620998"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5" name="Google Shape;7155;p38"/>
              <p:cNvSpPr/>
              <p:nvPr/>
            </p:nvSpPr>
            <p:spPr>
              <a:xfrm>
                <a:off x="334394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6" name="Google Shape;7156;p38"/>
              <p:cNvSpPr/>
              <p:nvPr/>
            </p:nvSpPr>
            <p:spPr>
              <a:xfrm>
                <a:off x="347468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7" name="Google Shape;7157;p38"/>
              <p:cNvSpPr/>
              <p:nvPr/>
            </p:nvSpPr>
            <p:spPr>
              <a:xfrm>
                <a:off x="3986435"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8" name="Google Shape;7158;p38"/>
              <p:cNvSpPr/>
              <p:nvPr/>
            </p:nvSpPr>
            <p:spPr>
              <a:xfrm>
                <a:off x="3326074"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9" name="Google Shape;7159;p38"/>
              <p:cNvSpPr/>
              <p:nvPr/>
            </p:nvSpPr>
            <p:spPr>
              <a:xfrm>
                <a:off x="3691465"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0" name="Google Shape;7160;p38"/>
              <p:cNvSpPr/>
              <p:nvPr/>
            </p:nvSpPr>
            <p:spPr>
              <a:xfrm>
                <a:off x="3968561"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1" name="Google Shape;7161;p38"/>
              <p:cNvSpPr/>
              <p:nvPr/>
            </p:nvSpPr>
            <p:spPr>
              <a:xfrm>
                <a:off x="3414416"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2" name="Google Shape;7162;p38"/>
              <p:cNvSpPr/>
              <p:nvPr/>
            </p:nvSpPr>
            <p:spPr>
              <a:xfrm>
                <a:off x="415735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3" name="Google Shape;7163;p38"/>
              <p:cNvSpPr/>
              <p:nvPr/>
            </p:nvSpPr>
            <p:spPr>
              <a:xfrm>
                <a:off x="486005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4" name="Google Shape;7164;p38"/>
              <p:cNvSpPr/>
              <p:nvPr/>
            </p:nvSpPr>
            <p:spPr>
              <a:xfrm>
                <a:off x="426356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5" name="Google Shape;7165;p38"/>
              <p:cNvSpPr/>
              <p:nvPr/>
            </p:nvSpPr>
            <p:spPr>
              <a:xfrm>
                <a:off x="486005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6" name="Google Shape;7166;p38"/>
              <p:cNvSpPr/>
              <p:nvPr/>
            </p:nvSpPr>
            <p:spPr>
              <a:xfrm>
                <a:off x="415735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7" name="Google Shape;7167;p38"/>
              <p:cNvSpPr/>
              <p:nvPr/>
            </p:nvSpPr>
            <p:spPr>
              <a:xfrm>
                <a:off x="415735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8" name="Google Shape;7168;p38"/>
              <p:cNvSpPr/>
              <p:nvPr/>
            </p:nvSpPr>
            <p:spPr>
              <a:xfrm>
                <a:off x="454061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9" name="Google Shape;7169;p38"/>
              <p:cNvSpPr/>
              <p:nvPr/>
            </p:nvSpPr>
            <p:spPr>
              <a:xfrm>
                <a:off x="472941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0" name="Google Shape;7170;p38"/>
              <p:cNvSpPr/>
              <p:nvPr/>
            </p:nvSpPr>
            <p:spPr>
              <a:xfrm>
                <a:off x="4583007"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1" name="Google Shape;7171;p38"/>
              <p:cNvSpPr/>
              <p:nvPr/>
            </p:nvSpPr>
            <p:spPr>
              <a:xfrm>
                <a:off x="4583007"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2" name="Google Shape;7172;p38"/>
              <p:cNvSpPr/>
              <p:nvPr/>
            </p:nvSpPr>
            <p:spPr>
              <a:xfrm>
                <a:off x="4305958"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3" name="Google Shape;7173;p38"/>
              <p:cNvSpPr/>
              <p:nvPr/>
            </p:nvSpPr>
            <p:spPr>
              <a:xfrm>
                <a:off x="4452273"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4" name="Google Shape;7174;p38"/>
              <p:cNvSpPr/>
              <p:nvPr/>
            </p:nvSpPr>
            <p:spPr>
              <a:xfrm>
                <a:off x="4175221"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5" name="Google Shape;7175;p38"/>
              <p:cNvSpPr/>
              <p:nvPr/>
            </p:nvSpPr>
            <p:spPr>
              <a:xfrm>
                <a:off x="4305958"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6" name="Google Shape;7176;p38"/>
              <p:cNvSpPr/>
              <p:nvPr/>
            </p:nvSpPr>
            <p:spPr>
              <a:xfrm>
                <a:off x="481771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7" name="Google Shape;7177;p38"/>
              <p:cNvSpPr/>
              <p:nvPr/>
            </p:nvSpPr>
            <p:spPr>
              <a:xfrm>
                <a:off x="415735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8" name="Google Shape;7178;p38"/>
              <p:cNvSpPr/>
              <p:nvPr/>
            </p:nvSpPr>
            <p:spPr>
              <a:xfrm>
                <a:off x="452274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9" name="Google Shape;7179;p38"/>
              <p:cNvSpPr/>
              <p:nvPr/>
            </p:nvSpPr>
            <p:spPr>
              <a:xfrm>
                <a:off x="4799836"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0" name="Google Shape;7180;p38"/>
              <p:cNvSpPr/>
              <p:nvPr/>
            </p:nvSpPr>
            <p:spPr>
              <a:xfrm>
                <a:off x="4245691"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1" name="Google Shape;7181;p38"/>
              <p:cNvSpPr/>
              <p:nvPr/>
            </p:nvSpPr>
            <p:spPr>
              <a:xfrm>
                <a:off x="4988625"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2" name="Google Shape;7182;p38"/>
              <p:cNvSpPr/>
              <p:nvPr/>
            </p:nvSpPr>
            <p:spPr>
              <a:xfrm>
                <a:off x="569133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3" name="Google Shape;7183;p38"/>
              <p:cNvSpPr/>
              <p:nvPr/>
            </p:nvSpPr>
            <p:spPr>
              <a:xfrm>
                <a:off x="509483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4" name="Google Shape;7184;p38"/>
              <p:cNvSpPr/>
              <p:nvPr/>
            </p:nvSpPr>
            <p:spPr>
              <a:xfrm>
                <a:off x="569133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5" name="Google Shape;7185;p38"/>
              <p:cNvSpPr/>
              <p:nvPr/>
            </p:nvSpPr>
            <p:spPr>
              <a:xfrm>
                <a:off x="4988625"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6" name="Google Shape;7186;p38"/>
              <p:cNvSpPr/>
              <p:nvPr/>
            </p:nvSpPr>
            <p:spPr>
              <a:xfrm>
                <a:off x="4988625"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7" name="Google Shape;7187;p38"/>
              <p:cNvSpPr/>
              <p:nvPr/>
            </p:nvSpPr>
            <p:spPr>
              <a:xfrm>
                <a:off x="5371890"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8" name="Google Shape;7188;p38"/>
              <p:cNvSpPr/>
              <p:nvPr/>
            </p:nvSpPr>
            <p:spPr>
              <a:xfrm>
                <a:off x="5560691"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9" name="Google Shape;7189;p38"/>
              <p:cNvSpPr/>
              <p:nvPr/>
            </p:nvSpPr>
            <p:spPr>
              <a:xfrm>
                <a:off x="541428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0" name="Google Shape;7190;p38"/>
              <p:cNvSpPr/>
              <p:nvPr/>
            </p:nvSpPr>
            <p:spPr>
              <a:xfrm>
                <a:off x="541428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1" name="Google Shape;7191;p38"/>
              <p:cNvSpPr/>
              <p:nvPr/>
            </p:nvSpPr>
            <p:spPr>
              <a:xfrm>
                <a:off x="5137233"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2" name="Google Shape;7192;p38"/>
              <p:cNvSpPr/>
              <p:nvPr/>
            </p:nvSpPr>
            <p:spPr>
              <a:xfrm>
                <a:off x="528354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3" name="Google Shape;7193;p38"/>
              <p:cNvSpPr/>
              <p:nvPr/>
            </p:nvSpPr>
            <p:spPr>
              <a:xfrm>
                <a:off x="5006496"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4" name="Google Shape;7194;p38"/>
              <p:cNvSpPr/>
              <p:nvPr/>
            </p:nvSpPr>
            <p:spPr>
              <a:xfrm>
                <a:off x="5137233"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5" name="Google Shape;7195;p38"/>
              <p:cNvSpPr/>
              <p:nvPr/>
            </p:nvSpPr>
            <p:spPr>
              <a:xfrm>
                <a:off x="5648986"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6" name="Google Shape;7196;p38"/>
              <p:cNvSpPr/>
              <p:nvPr/>
            </p:nvSpPr>
            <p:spPr>
              <a:xfrm>
                <a:off x="4988625"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7" name="Google Shape;7197;p38"/>
              <p:cNvSpPr/>
              <p:nvPr/>
            </p:nvSpPr>
            <p:spPr>
              <a:xfrm>
                <a:off x="535401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8" name="Google Shape;7198;p38"/>
              <p:cNvSpPr/>
              <p:nvPr/>
            </p:nvSpPr>
            <p:spPr>
              <a:xfrm>
                <a:off x="563111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9" name="Google Shape;7199;p38"/>
              <p:cNvSpPr/>
              <p:nvPr/>
            </p:nvSpPr>
            <p:spPr>
              <a:xfrm>
                <a:off x="507696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0" name="Google Shape;7200;p38"/>
              <p:cNvSpPr/>
              <p:nvPr/>
            </p:nvSpPr>
            <p:spPr>
              <a:xfrm>
                <a:off x="5819900"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1" name="Google Shape;7201;p38"/>
              <p:cNvSpPr/>
              <p:nvPr/>
            </p:nvSpPr>
            <p:spPr>
              <a:xfrm>
                <a:off x="6522607"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2" name="Google Shape;7202;p38"/>
              <p:cNvSpPr/>
              <p:nvPr/>
            </p:nvSpPr>
            <p:spPr>
              <a:xfrm>
                <a:off x="5926113"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3" name="Google Shape;7203;p38"/>
              <p:cNvSpPr/>
              <p:nvPr/>
            </p:nvSpPr>
            <p:spPr>
              <a:xfrm>
                <a:off x="6522607"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4" name="Google Shape;7204;p38"/>
              <p:cNvSpPr/>
              <p:nvPr/>
            </p:nvSpPr>
            <p:spPr>
              <a:xfrm>
                <a:off x="5819900"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5" name="Google Shape;7205;p38"/>
              <p:cNvSpPr/>
              <p:nvPr/>
            </p:nvSpPr>
            <p:spPr>
              <a:xfrm>
                <a:off x="5819900"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6" name="Google Shape;7206;p38"/>
              <p:cNvSpPr/>
              <p:nvPr/>
            </p:nvSpPr>
            <p:spPr>
              <a:xfrm>
                <a:off x="6203165"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7" name="Google Shape;7207;p38"/>
              <p:cNvSpPr/>
              <p:nvPr/>
            </p:nvSpPr>
            <p:spPr>
              <a:xfrm>
                <a:off x="6391966"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8" name="Google Shape;7208;p38"/>
              <p:cNvSpPr/>
              <p:nvPr/>
            </p:nvSpPr>
            <p:spPr>
              <a:xfrm>
                <a:off x="6245558"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9" name="Google Shape;7209;p38"/>
              <p:cNvSpPr/>
              <p:nvPr/>
            </p:nvSpPr>
            <p:spPr>
              <a:xfrm>
                <a:off x="6245558"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0" name="Google Shape;7210;p38"/>
              <p:cNvSpPr/>
              <p:nvPr/>
            </p:nvSpPr>
            <p:spPr>
              <a:xfrm>
                <a:off x="596850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1" name="Google Shape;7211;p38"/>
              <p:cNvSpPr/>
              <p:nvPr/>
            </p:nvSpPr>
            <p:spPr>
              <a:xfrm>
                <a:off x="611482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2" name="Google Shape;7212;p38"/>
              <p:cNvSpPr/>
              <p:nvPr/>
            </p:nvSpPr>
            <p:spPr>
              <a:xfrm>
                <a:off x="583777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3" name="Google Shape;7213;p38"/>
              <p:cNvSpPr/>
              <p:nvPr/>
            </p:nvSpPr>
            <p:spPr>
              <a:xfrm>
                <a:off x="596850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4" name="Google Shape;7214;p38"/>
              <p:cNvSpPr/>
              <p:nvPr/>
            </p:nvSpPr>
            <p:spPr>
              <a:xfrm>
                <a:off x="6480261"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5" name="Google Shape;7215;p38"/>
              <p:cNvSpPr/>
              <p:nvPr/>
            </p:nvSpPr>
            <p:spPr>
              <a:xfrm>
                <a:off x="5819900"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6" name="Google Shape;7216;p38"/>
              <p:cNvSpPr/>
              <p:nvPr/>
            </p:nvSpPr>
            <p:spPr>
              <a:xfrm>
                <a:off x="6185291"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7" name="Google Shape;7217;p38"/>
              <p:cNvSpPr/>
              <p:nvPr/>
            </p:nvSpPr>
            <p:spPr>
              <a:xfrm>
                <a:off x="6462387"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8" name="Google Shape;7218;p38"/>
              <p:cNvSpPr/>
              <p:nvPr/>
            </p:nvSpPr>
            <p:spPr>
              <a:xfrm>
                <a:off x="5908242"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9" name="Google Shape;7219;p38"/>
              <p:cNvSpPr/>
              <p:nvPr/>
            </p:nvSpPr>
            <p:spPr>
              <a:xfrm>
                <a:off x="665117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0" name="Google Shape;7220;p38"/>
              <p:cNvSpPr/>
              <p:nvPr/>
            </p:nvSpPr>
            <p:spPr>
              <a:xfrm>
                <a:off x="7353882"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1" name="Google Shape;7221;p38"/>
              <p:cNvSpPr/>
              <p:nvPr/>
            </p:nvSpPr>
            <p:spPr>
              <a:xfrm>
                <a:off x="6757388"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2" name="Google Shape;7222;p38"/>
              <p:cNvSpPr/>
              <p:nvPr/>
            </p:nvSpPr>
            <p:spPr>
              <a:xfrm>
                <a:off x="7353882"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3" name="Google Shape;7223;p38"/>
              <p:cNvSpPr/>
              <p:nvPr/>
            </p:nvSpPr>
            <p:spPr>
              <a:xfrm>
                <a:off x="665117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4" name="Google Shape;7224;p38"/>
              <p:cNvSpPr/>
              <p:nvPr/>
            </p:nvSpPr>
            <p:spPr>
              <a:xfrm>
                <a:off x="665117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5" name="Google Shape;7225;p38"/>
              <p:cNvSpPr/>
              <p:nvPr/>
            </p:nvSpPr>
            <p:spPr>
              <a:xfrm>
                <a:off x="703444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6" name="Google Shape;7226;p38"/>
              <p:cNvSpPr/>
              <p:nvPr/>
            </p:nvSpPr>
            <p:spPr>
              <a:xfrm>
                <a:off x="722324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7" name="Google Shape;7227;p38"/>
              <p:cNvSpPr/>
              <p:nvPr/>
            </p:nvSpPr>
            <p:spPr>
              <a:xfrm>
                <a:off x="7076833"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8" name="Google Shape;7228;p38"/>
              <p:cNvSpPr/>
              <p:nvPr/>
            </p:nvSpPr>
            <p:spPr>
              <a:xfrm>
                <a:off x="7076833"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9" name="Google Shape;7229;p38"/>
              <p:cNvSpPr/>
              <p:nvPr/>
            </p:nvSpPr>
            <p:spPr>
              <a:xfrm>
                <a:off x="6799784"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0" name="Google Shape;7230;p38"/>
              <p:cNvSpPr/>
              <p:nvPr/>
            </p:nvSpPr>
            <p:spPr>
              <a:xfrm>
                <a:off x="6946099"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1" name="Google Shape;7231;p38"/>
              <p:cNvSpPr/>
              <p:nvPr/>
            </p:nvSpPr>
            <p:spPr>
              <a:xfrm>
                <a:off x="666904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2" name="Google Shape;7232;p38"/>
              <p:cNvSpPr/>
              <p:nvPr/>
            </p:nvSpPr>
            <p:spPr>
              <a:xfrm>
                <a:off x="6799784"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3" name="Google Shape;7233;p38"/>
              <p:cNvSpPr/>
              <p:nvPr/>
            </p:nvSpPr>
            <p:spPr>
              <a:xfrm>
                <a:off x="731153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4" name="Google Shape;7234;p38"/>
              <p:cNvSpPr/>
              <p:nvPr/>
            </p:nvSpPr>
            <p:spPr>
              <a:xfrm>
                <a:off x="665117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5" name="Google Shape;7235;p38"/>
              <p:cNvSpPr/>
              <p:nvPr/>
            </p:nvSpPr>
            <p:spPr>
              <a:xfrm>
                <a:off x="7016566"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6" name="Google Shape;7236;p38"/>
              <p:cNvSpPr/>
              <p:nvPr/>
            </p:nvSpPr>
            <p:spPr>
              <a:xfrm>
                <a:off x="7293662"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7" name="Google Shape;7237;p38"/>
              <p:cNvSpPr/>
              <p:nvPr/>
            </p:nvSpPr>
            <p:spPr>
              <a:xfrm>
                <a:off x="6739517"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8" name="Google Shape;7238;p38"/>
              <p:cNvSpPr/>
              <p:nvPr/>
            </p:nvSpPr>
            <p:spPr>
              <a:xfrm>
                <a:off x="7482451"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9" name="Google Shape;7239;p38"/>
              <p:cNvSpPr/>
              <p:nvPr/>
            </p:nvSpPr>
            <p:spPr>
              <a:xfrm>
                <a:off x="8185158"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0" name="Google Shape;7240;p38"/>
              <p:cNvSpPr/>
              <p:nvPr/>
            </p:nvSpPr>
            <p:spPr>
              <a:xfrm>
                <a:off x="7588664"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1" name="Google Shape;7241;p38"/>
              <p:cNvSpPr/>
              <p:nvPr/>
            </p:nvSpPr>
            <p:spPr>
              <a:xfrm>
                <a:off x="8185158"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2" name="Google Shape;7242;p38"/>
              <p:cNvSpPr/>
              <p:nvPr/>
            </p:nvSpPr>
            <p:spPr>
              <a:xfrm>
                <a:off x="7482451"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3" name="Google Shape;7243;p38"/>
              <p:cNvSpPr/>
              <p:nvPr/>
            </p:nvSpPr>
            <p:spPr>
              <a:xfrm>
                <a:off x="7482451"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4" name="Google Shape;7244;p38"/>
              <p:cNvSpPr/>
              <p:nvPr/>
            </p:nvSpPr>
            <p:spPr>
              <a:xfrm>
                <a:off x="7865716"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5" name="Google Shape;7245;p38"/>
              <p:cNvSpPr/>
              <p:nvPr/>
            </p:nvSpPr>
            <p:spPr>
              <a:xfrm>
                <a:off x="8054517"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6" name="Google Shape;7246;p38"/>
              <p:cNvSpPr/>
              <p:nvPr/>
            </p:nvSpPr>
            <p:spPr>
              <a:xfrm>
                <a:off x="7908109"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7" name="Google Shape;7247;p38"/>
              <p:cNvSpPr/>
              <p:nvPr/>
            </p:nvSpPr>
            <p:spPr>
              <a:xfrm>
                <a:off x="7908109"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8" name="Google Shape;7248;p38"/>
              <p:cNvSpPr/>
              <p:nvPr/>
            </p:nvSpPr>
            <p:spPr>
              <a:xfrm>
                <a:off x="7631059"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9" name="Google Shape;7249;p38"/>
              <p:cNvSpPr/>
              <p:nvPr/>
            </p:nvSpPr>
            <p:spPr>
              <a:xfrm>
                <a:off x="7777374"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0" name="Google Shape;7250;p38"/>
              <p:cNvSpPr/>
              <p:nvPr/>
            </p:nvSpPr>
            <p:spPr>
              <a:xfrm>
                <a:off x="7500322"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1" name="Google Shape;7251;p38"/>
              <p:cNvSpPr/>
              <p:nvPr/>
            </p:nvSpPr>
            <p:spPr>
              <a:xfrm>
                <a:off x="7631059"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2" name="Google Shape;7252;p38"/>
              <p:cNvSpPr/>
              <p:nvPr/>
            </p:nvSpPr>
            <p:spPr>
              <a:xfrm>
                <a:off x="8142812"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3" name="Google Shape;7253;p38"/>
              <p:cNvSpPr/>
              <p:nvPr/>
            </p:nvSpPr>
            <p:spPr>
              <a:xfrm>
                <a:off x="7482451"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4" name="Google Shape;7254;p38"/>
              <p:cNvSpPr/>
              <p:nvPr/>
            </p:nvSpPr>
            <p:spPr>
              <a:xfrm>
                <a:off x="7847842"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5" name="Google Shape;7255;p38"/>
              <p:cNvSpPr/>
              <p:nvPr/>
            </p:nvSpPr>
            <p:spPr>
              <a:xfrm>
                <a:off x="8124938"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6" name="Google Shape;7256;p38"/>
              <p:cNvSpPr/>
              <p:nvPr/>
            </p:nvSpPr>
            <p:spPr>
              <a:xfrm>
                <a:off x="7570793"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7" name="Google Shape;7257;p38"/>
              <p:cNvSpPr/>
              <p:nvPr/>
            </p:nvSpPr>
            <p:spPr>
              <a:xfrm>
                <a:off x="8313726" y="4954538"/>
                <a:ext cx="128565" cy="127845"/>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8" name="Google Shape;7258;p38"/>
              <p:cNvSpPr/>
              <p:nvPr/>
            </p:nvSpPr>
            <p:spPr>
              <a:xfrm>
                <a:off x="9016433" y="4954538"/>
                <a:ext cx="128568" cy="127845"/>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9" name="Google Shape;7259;p38"/>
              <p:cNvSpPr/>
              <p:nvPr/>
            </p:nvSpPr>
            <p:spPr>
              <a:xfrm>
                <a:off x="8419939" y="4922336"/>
                <a:ext cx="64731" cy="64367"/>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0" name="Google Shape;7260;p38"/>
              <p:cNvSpPr/>
              <p:nvPr/>
            </p:nvSpPr>
            <p:spPr>
              <a:xfrm>
                <a:off x="9016433" y="4826705"/>
                <a:ext cx="128568" cy="127842"/>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1" name="Google Shape;7261;p38"/>
              <p:cNvSpPr/>
              <p:nvPr/>
            </p:nvSpPr>
            <p:spPr>
              <a:xfrm>
                <a:off x="8313726" y="4826705"/>
                <a:ext cx="128565" cy="127842"/>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2" name="Google Shape;7262;p38"/>
              <p:cNvSpPr/>
              <p:nvPr/>
            </p:nvSpPr>
            <p:spPr>
              <a:xfrm>
                <a:off x="8313726" y="5094801"/>
                <a:ext cx="831427" cy="24899"/>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3" name="Google Shape;7263;p38"/>
              <p:cNvSpPr/>
              <p:nvPr/>
            </p:nvSpPr>
            <p:spPr>
              <a:xfrm>
                <a:off x="8696991" y="4922336"/>
                <a:ext cx="64728" cy="64413"/>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4" name="Google Shape;7264;p38"/>
              <p:cNvSpPr/>
              <p:nvPr/>
            </p:nvSpPr>
            <p:spPr>
              <a:xfrm>
                <a:off x="8885792" y="4834523"/>
                <a:ext cx="241312" cy="240048"/>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5" name="Google Shape;7265;p38"/>
              <p:cNvSpPr/>
              <p:nvPr/>
            </p:nvSpPr>
            <p:spPr>
              <a:xfrm>
                <a:off x="8739384" y="4954538"/>
                <a:ext cx="257036" cy="127845"/>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6" name="Google Shape;7266;p38"/>
              <p:cNvSpPr/>
              <p:nvPr/>
            </p:nvSpPr>
            <p:spPr>
              <a:xfrm>
                <a:off x="8739384" y="4826705"/>
                <a:ext cx="257036" cy="127842"/>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7" name="Google Shape;7267;p38"/>
              <p:cNvSpPr/>
              <p:nvPr/>
            </p:nvSpPr>
            <p:spPr>
              <a:xfrm>
                <a:off x="8462335" y="4826705"/>
                <a:ext cx="257033" cy="127842"/>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8" name="Google Shape;7268;p38"/>
              <p:cNvSpPr/>
              <p:nvPr/>
            </p:nvSpPr>
            <p:spPr>
              <a:xfrm>
                <a:off x="8608650" y="4834523"/>
                <a:ext cx="241449" cy="240048"/>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9" name="Google Shape;7269;p38"/>
              <p:cNvSpPr/>
              <p:nvPr/>
            </p:nvSpPr>
            <p:spPr>
              <a:xfrm>
                <a:off x="8331597" y="4834523"/>
                <a:ext cx="241359" cy="240048"/>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0" name="Google Shape;7270;p38"/>
              <p:cNvSpPr/>
              <p:nvPr/>
            </p:nvSpPr>
            <p:spPr>
              <a:xfrm>
                <a:off x="8462335" y="4954538"/>
                <a:ext cx="257033" cy="127845"/>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1" name="Google Shape;7271;p38"/>
              <p:cNvSpPr/>
              <p:nvPr/>
            </p:nvSpPr>
            <p:spPr>
              <a:xfrm>
                <a:off x="8974087" y="4922336"/>
                <a:ext cx="64684" cy="64367"/>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2" name="Google Shape;7272;p38"/>
              <p:cNvSpPr/>
              <p:nvPr/>
            </p:nvSpPr>
            <p:spPr>
              <a:xfrm>
                <a:off x="8313726" y="4814279"/>
                <a:ext cx="831427" cy="280537"/>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3" name="Google Shape;7273;p38"/>
              <p:cNvSpPr/>
              <p:nvPr/>
            </p:nvSpPr>
            <p:spPr>
              <a:xfrm>
                <a:off x="8679117" y="4904560"/>
                <a:ext cx="100484" cy="99968"/>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4" name="Google Shape;7274;p38"/>
              <p:cNvSpPr/>
              <p:nvPr/>
            </p:nvSpPr>
            <p:spPr>
              <a:xfrm>
                <a:off x="8956213" y="4904560"/>
                <a:ext cx="100440" cy="99968"/>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5" name="Google Shape;7275;p38"/>
              <p:cNvSpPr/>
              <p:nvPr/>
            </p:nvSpPr>
            <p:spPr>
              <a:xfrm>
                <a:off x="8402068" y="4904560"/>
                <a:ext cx="100484" cy="99968"/>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5_1">
    <p:spTree>
      <p:nvGrpSpPr>
        <p:cNvPr id="7276" name="Shape 7276"/>
        <p:cNvGrpSpPr/>
        <p:nvPr/>
      </p:nvGrpSpPr>
      <p:grpSpPr>
        <a:xfrm>
          <a:off x="0" y="0"/>
          <a:ext cx="0" cy="0"/>
          <a:chOff x="0" y="0"/>
          <a:chExt cx="0" cy="0"/>
        </a:xfrm>
      </p:grpSpPr>
      <p:grpSp>
        <p:nvGrpSpPr>
          <p:cNvPr id="7277" name="Google Shape;7277;p39"/>
          <p:cNvGrpSpPr/>
          <p:nvPr/>
        </p:nvGrpSpPr>
        <p:grpSpPr>
          <a:xfrm>
            <a:off x="0" y="-50"/>
            <a:ext cx="725500" cy="5143600"/>
            <a:chOff x="0" y="0"/>
            <a:chExt cx="725500" cy="5143600"/>
          </a:xfrm>
        </p:grpSpPr>
        <p:sp>
          <p:nvSpPr>
            <p:cNvPr id="7278" name="Google Shape;7278;p39"/>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79" name="Google Shape;7279;p39"/>
            <p:cNvGrpSpPr/>
            <p:nvPr/>
          </p:nvGrpSpPr>
          <p:grpSpPr>
            <a:xfrm>
              <a:off x="0" y="0"/>
              <a:ext cx="668044" cy="5143272"/>
              <a:chOff x="-1" y="4694"/>
              <a:chExt cx="667510" cy="5136594"/>
            </a:xfrm>
          </p:grpSpPr>
          <p:sp>
            <p:nvSpPr>
              <p:cNvPr id="7280" name="Google Shape;7280;p39"/>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1" name="Google Shape;7281;p39"/>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2" name="Google Shape;7282;p39"/>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3" name="Google Shape;7283;p39"/>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4" name="Google Shape;7284;p39"/>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5" name="Google Shape;7285;p39"/>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6" name="Google Shape;7286;p39"/>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7" name="Google Shape;7287;p39"/>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8" name="Google Shape;7288;p39"/>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9" name="Google Shape;7289;p39"/>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0" name="Google Shape;7290;p39"/>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1" name="Google Shape;7291;p39"/>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2" name="Google Shape;7292;p39"/>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3" name="Google Shape;7293;p39"/>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4" name="Google Shape;7294;p39"/>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5" name="Google Shape;7295;p39"/>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6" name="Google Shape;7296;p39"/>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7" name="Google Shape;7297;p39"/>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8" name="Google Shape;7298;p39"/>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9" name="Google Shape;7299;p39"/>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0" name="Google Shape;7300;p39"/>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1" name="Google Shape;7301;p39"/>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2" name="Google Shape;7302;p39"/>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3" name="Google Shape;7303;p39"/>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4" name="Google Shape;7304;p39"/>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5" name="Google Shape;7305;p39"/>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6" name="Google Shape;7306;p39"/>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7" name="Google Shape;7307;p39"/>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8" name="Google Shape;7308;p39"/>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9" name="Google Shape;7309;p39"/>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0" name="Google Shape;7310;p39"/>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1" name="Google Shape;7311;p39"/>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2" name="Google Shape;7312;p39"/>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3" name="Google Shape;7313;p39"/>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4" name="Google Shape;7314;p39"/>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5" name="Google Shape;7315;p39"/>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6" name="Google Shape;7316;p39"/>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7" name="Google Shape;7317;p39"/>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8" name="Google Shape;7318;p39"/>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9" name="Google Shape;7319;p39"/>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0" name="Google Shape;7320;p39"/>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1" name="Google Shape;7321;p39"/>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2" name="Google Shape;7322;p39"/>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3" name="Google Shape;7323;p39"/>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4" name="Google Shape;7324;p39"/>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5" name="Google Shape;7325;p39"/>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6" name="Google Shape;7326;p39"/>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7" name="Google Shape;7327;p39"/>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8" name="Google Shape;7328;p39"/>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9" name="Google Shape;7329;p39"/>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0" name="Google Shape;7330;p39"/>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1" name="Google Shape;7331;p39"/>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2" name="Google Shape;7332;p39"/>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3" name="Google Shape;7333;p39"/>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4" name="Google Shape;7334;p39"/>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5" name="Google Shape;7335;p39"/>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6" name="Google Shape;7336;p39"/>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7" name="Google Shape;7337;p39"/>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8" name="Google Shape;7338;p39"/>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9" name="Google Shape;7339;p39"/>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0" name="Google Shape;7340;p39"/>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1" name="Google Shape;7341;p39"/>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2" name="Google Shape;7342;p39"/>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3" name="Google Shape;7343;p39"/>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4" name="Google Shape;7344;p39"/>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5" name="Google Shape;7345;p39"/>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6" name="Google Shape;7346;p39"/>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7" name="Google Shape;7347;p39"/>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8" name="Google Shape;7348;p39"/>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9" name="Google Shape;7349;p39"/>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0" name="Google Shape;7350;p39"/>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1" name="Google Shape;7351;p39"/>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2" name="Google Shape;7352;p39"/>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3" name="Google Shape;7353;p39"/>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4" name="Google Shape;7354;p39"/>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5" name="Google Shape;7355;p39"/>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6" name="Google Shape;7356;p39"/>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7" name="Google Shape;7357;p39"/>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8" name="Google Shape;7358;p39"/>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9" name="Google Shape;7359;p39"/>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0" name="Google Shape;7360;p39"/>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1" name="Google Shape;7361;p39"/>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2" name="Google Shape;7362;p39"/>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3" name="Google Shape;7363;p39"/>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4" name="Google Shape;7364;p39"/>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5" name="Google Shape;7365;p39"/>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6" name="Google Shape;7366;p39"/>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7" name="Google Shape;7367;p39"/>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8" name="Google Shape;7368;p39"/>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9" name="Google Shape;7369;p39"/>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0" name="Google Shape;7370;p39"/>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1" name="Google Shape;7371;p39"/>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2" name="Google Shape;7372;p39"/>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3" name="Google Shape;7373;p39"/>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4" name="Google Shape;7374;p39"/>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5" name="Google Shape;7375;p39"/>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6" name="Google Shape;7376;p39"/>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7" name="Google Shape;7377;p39"/>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8" name="Google Shape;7378;p39"/>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9" name="Google Shape;7379;p39"/>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0" name="Google Shape;7380;p39"/>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1" name="Google Shape;7381;p39"/>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2" name="Google Shape;7382;p39"/>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3" name="Google Shape;7383;p39"/>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4" name="Google Shape;7384;p39"/>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5" name="Google Shape;7385;p39"/>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6" name="Google Shape;7386;p39"/>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7" name="Google Shape;7387;p39"/>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8" name="Google Shape;7388;p39"/>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9" name="Google Shape;7389;p39"/>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0" name="Google Shape;7390;p39"/>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1" name="Google Shape;7391;p39"/>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2" name="Google Shape;7392;p39"/>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3" name="Google Shape;7393;p39"/>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4" name="Google Shape;7394;p39"/>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5" name="Google Shape;7395;p39"/>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6" name="Google Shape;7396;p39"/>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7" name="Google Shape;7397;p39"/>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8" name="Google Shape;7398;p39"/>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9" name="Google Shape;7399;p39"/>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0" name="Google Shape;7400;p39"/>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1" name="Google Shape;7401;p39"/>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2" name="Google Shape;7402;p39"/>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3" name="Google Shape;7403;p39"/>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4" name="Google Shape;7404;p39"/>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5" name="Google Shape;7405;p39"/>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6" name="Google Shape;7406;p39"/>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7" name="Google Shape;7407;p39"/>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8" name="Google Shape;7408;p39"/>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9" name="Google Shape;7409;p39"/>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0" name="Google Shape;7410;p39"/>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1" name="Google Shape;7411;p39"/>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2" name="Google Shape;7412;p39"/>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3" name="Google Shape;7413;p39"/>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4" name="Google Shape;7414;p39"/>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5" name="Google Shape;7415;p39"/>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6" name="Google Shape;7416;p39"/>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7" name="Google Shape;7417;p39"/>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418" name="Google Shape;7418;p39"/>
          <p:cNvGrpSpPr/>
          <p:nvPr/>
        </p:nvGrpSpPr>
        <p:grpSpPr>
          <a:xfrm flipH="1">
            <a:off x="8430775" y="-2325"/>
            <a:ext cx="725500" cy="5143600"/>
            <a:chOff x="0" y="0"/>
            <a:chExt cx="725500" cy="5143600"/>
          </a:xfrm>
        </p:grpSpPr>
        <p:sp>
          <p:nvSpPr>
            <p:cNvPr id="7419" name="Google Shape;7419;p39"/>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20" name="Google Shape;7420;p39"/>
            <p:cNvGrpSpPr/>
            <p:nvPr/>
          </p:nvGrpSpPr>
          <p:grpSpPr>
            <a:xfrm>
              <a:off x="0" y="0"/>
              <a:ext cx="668044" cy="5143272"/>
              <a:chOff x="-1" y="4694"/>
              <a:chExt cx="667510" cy="5136594"/>
            </a:xfrm>
          </p:grpSpPr>
          <p:sp>
            <p:nvSpPr>
              <p:cNvPr id="7421" name="Google Shape;7421;p39"/>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2" name="Google Shape;7422;p39"/>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3" name="Google Shape;7423;p39"/>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4" name="Google Shape;7424;p39"/>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5" name="Google Shape;7425;p39"/>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6" name="Google Shape;7426;p39"/>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7" name="Google Shape;7427;p39"/>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8" name="Google Shape;7428;p39"/>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9" name="Google Shape;7429;p39"/>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0" name="Google Shape;7430;p39"/>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1" name="Google Shape;7431;p39"/>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2" name="Google Shape;7432;p39"/>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3" name="Google Shape;7433;p39"/>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4" name="Google Shape;7434;p39"/>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5" name="Google Shape;7435;p39"/>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6" name="Google Shape;7436;p39"/>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7" name="Google Shape;7437;p39"/>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8" name="Google Shape;7438;p39"/>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9" name="Google Shape;7439;p39"/>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0" name="Google Shape;7440;p39"/>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1" name="Google Shape;7441;p39"/>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2" name="Google Shape;7442;p39"/>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3" name="Google Shape;7443;p39"/>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4" name="Google Shape;7444;p39"/>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5" name="Google Shape;7445;p39"/>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6" name="Google Shape;7446;p39"/>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7" name="Google Shape;7447;p39"/>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8" name="Google Shape;7448;p39"/>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9" name="Google Shape;7449;p39"/>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0" name="Google Shape;7450;p39"/>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1" name="Google Shape;7451;p39"/>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2" name="Google Shape;7452;p39"/>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3" name="Google Shape;7453;p39"/>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4" name="Google Shape;7454;p39"/>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5" name="Google Shape;7455;p39"/>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6" name="Google Shape;7456;p39"/>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7" name="Google Shape;7457;p39"/>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8" name="Google Shape;7458;p39"/>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9" name="Google Shape;7459;p39"/>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0" name="Google Shape;7460;p39"/>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1" name="Google Shape;7461;p39"/>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2" name="Google Shape;7462;p39"/>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3" name="Google Shape;7463;p39"/>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4" name="Google Shape;7464;p39"/>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5" name="Google Shape;7465;p39"/>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6" name="Google Shape;7466;p39"/>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7" name="Google Shape;7467;p39"/>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8" name="Google Shape;7468;p39"/>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9" name="Google Shape;7469;p39"/>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0" name="Google Shape;7470;p39"/>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1" name="Google Shape;7471;p39"/>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2" name="Google Shape;7472;p39"/>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3" name="Google Shape;7473;p39"/>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4" name="Google Shape;7474;p39"/>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5" name="Google Shape;7475;p39"/>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6" name="Google Shape;7476;p39"/>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7" name="Google Shape;7477;p39"/>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8" name="Google Shape;7478;p39"/>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9" name="Google Shape;7479;p39"/>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0" name="Google Shape;7480;p39"/>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1" name="Google Shape;7481;p39"/>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2" name="Google Shape;7482;p39"/>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3" name="Google Shape;7483;p39"/>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4" name="Google Shape;7484;p39"/>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5" name="Google Shape;7485;p39"/>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6" name="Google Shape;7486;p39"/>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7" name="Google Shape;7487;p39"/>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8" name="Google Shape;7488;p39"/>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9" name="Google Shape;7489;p39"/>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0" name="Google Shape;7490;p39"/>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1" name="Google Shape;7491;p39"/>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2" name="Google Shape;7492;p39"/>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3" name="Google Shape;7493;p39"/>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4" name="Google Shape;7494;p39"/>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5" name="Google Shape;7495;p39"/>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6" name="Google Shape;7496;p39"/>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7" name="Google Shape;7497;p39"/>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8" name="Google Shape;7498;p39"/>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9" name="Google Shape;7499;p39"/>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0" name="Google Shape;7500;p39"/>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1" name="Google Shape;7501;p39"/>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2" name="Google Shape;7502;p39"/>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3" name="Google Shape;7503;p39"/>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4" name="Google Shape;7504;p39"/>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5" name="Google Shape;7505;p39"/>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6" name="Google Shape;7506;p39"/>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7" name="Google Shape;7507;p39"/>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8" name="Google Shape;7508;p39"/>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9" name="Google Shape;7509;p39"/>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0" name="Google Shape;7510;p39"/>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1" name="Google Shape;7511;p39"/>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2" name="Google Shape;7512;p39"/>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3" name="Google Shape;7513;p39"/>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4" name="Google Shape;7514;p39"/>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5" name="Google Shape;7515;p39"/>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6" name="Google Shape;7516;p39"/>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7" name="Google Shape;7517;p39"/>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8" name="Google Shape;7518;p39"/>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9" name="Google Shape;7519;p39"/>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0" name="Google Shape;7520;p39"/>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1" name="Google Shape;7521;p39"/>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2" name="Google Shape;7522;p39"/>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3" name="Google Shape;7523;p39"/>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4" name="Google Shape;7524;p39"/>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5" name="Google Shape;7525;p39"/>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6" name="Google Shape;7526;p39"/>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7" name="Google Shape;7527;p39"/>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8" name="Google Shape;7528;p39"/>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9" name="Google Shape;7529;p39"/>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0" name="Google Shape;7530;p39"/>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1" name="Google Shape;7531;p39"/>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2" name="Google Shape;7532;p39"/>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3" name="Google Shape;7533;p39"/>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4" name="Google Shape;7534;p39"/>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5" name="Google Shape;7535;p39"/>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6" name="Google Shape;7536;p39"/>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7" name="Google Shape;7537;p39"/>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8" name="Google Shape;7538;p39"/>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9" name="Google Shape;7539;p39"/>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0" name="Google Shape;7540;p39"/>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1" name="Google Shape;7541;p39"/>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2" name="Google Shape;7542;p39"/>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3" name="Google Shape;7543;p39"/>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4" name="Google Shape;7544;p39"/>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5" name="Google Shape;7545;p39"/>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6" name="Google Shape;7546;p39"/>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7" name="Google Shape;7547;p39"/>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8" name="Google Shape;7548;p39"/>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9" name="Google Shape;7549;p39"/>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0" name="Google Shape;7550;p39"/>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1" name="Google Shape;7551;p39"/>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2" name="Google Shape;7552;p39"/>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3" name="Google Shape;7553;p39"/>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4" name="Google Shape;7554;p39"/>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5" name="Google Shape;7555;p39"/>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6" name="Google Shape;7556;p39"/>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7" name="Google Shape;7557;p39"/>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8" name="Google Shape;7558;p39"/>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7"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3225" y="365095"/>
            <a:ext cx="7717500" cy="5727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dk1"/>
              </a:buClr>
              <a:buSzPts val="2800"/>
              <a:buFont typeface="Cinzel Medium"/>
              <a:buNone/>
              <a:defRPr sz="2800">
                <a:solidFill>
                  <a:schemeClr val="dk1"/>
                </a:solidFill>
                <a:latin typeface="Cinzel Medium"/>
                <a:ea typeface="Cinzel Medium"/>
                <a:cs typeface="Cinzel Medium"/>
                <a:sym typeface="Cinzel Medium"/>
              </a:defRPr>
            </a:lvl1pPr>
            <a:lvl2pPr lvl="1">
              <a:spcBef>
                <a:spcPts val="0"/>
              </a:spcBef>
              <a:spcAft>
                <a:spcPts val="0"/>
              </a:spcAft>
              <a:buClr>
                <a:schemeClr val="dk1"/>
              </a:buClr>
              <a:buSzPts val="2800"/>
              <a:buFont typeface="Cinzel Medium"/>
              <a:buNone/>
              <a:defRPr sz="2800">
                <a:solidFill>
                  <a:schemeClr val="dk1"/>
                </a:solidFill>
                <a:latin typeface="Cinzel Medium"/>
                <a:ea typeface="Cinzel Medium"/>
                <a:cs typeface="Cinzel Medium"/>
                <a:sym typeface="Cinzel Medium"/>
              </a:defRPr>
            </a:lvl2pPr>
            <a:lvl3pPr lvl="2">
              <a:spcBef>
                <a:spcPts val="0"/>
              </a:spcBef>
              <a:spcAft>
                <a:spcPts val="0"/>
              </a:spcAft>
              <a:buClr>
                <a:schemeClr val="dk1"/>
              </a:buClr>
              <a:buSzPts val="2800"/>
              <a:buFont typeface="Cinzel Medium"/>
              <a:buNone/>
              <a:defRPr sz="2800">
                <a:solidFill>
                  <a:schemeClr val="dk1"/>
                </a:solidFill>
                <a:latin typeface="Cinzel Medium"/>
                <a:ea typeface="Cinzel Medium"/>
                <a:cs typeface="Cinzel Medium"/>
                <a:sym typeface="Cinzel Medium"/>
              </a:defRPr>
            </a:lvl3pPr>
            <a:lvl4pPr lvl="3">
              <a:spcBef>
                <a:spcPts val="0"/>
              </a:spcBef>
              <a:spcAft>
                <a:spcPts val="0"/>
              </a:spcAft>
              <a:buClr>
                <a:schemeClr val="dk1"/>
              </a:buClr>
              <a:buSzPts val="2800"/>
              <a:buFont typeface="Cinzel Medium"/>
              <a:buNone/>
              <a:defRPr sz="2800">
                <a:solidFill>
                  <a:schemeClr val="dk1"/>
                </a:solidFill>
                <a:latin typeface="Cinzel Medium"/>
                <a:ea typeface="Cinzel Medium"/>
                <a:cs typeface="Cinzel Medium"/>
                <a:sym typeface="Cinzel Medium"/>
              </a:defRPr>
            </a:lvl4pPr>
            <a:lvl5pPr lvl="4">
              <a:spcBef>
                <a:spcPts val="0"/>
              </a:spcBef>
              <a:spcAft>
                <a:spcPts val="0"/>
              </a:spcAft>
              <a:buClr>
                <a:schemeClr val="dk1"/>
              </a:buClr>
              <a:buSzPts val="2800"/>
              <a:buFont typeface="Cinzel Medium"/>
              <a:buNone/>
              <a:defRPr sz="2800">
                <a:solidFill>
                  <a:schemeClr val="dk1"/>
                </a:solidFill>
                <a:latin typeface="Cinzel Medium"/>
                <a:ea typeface="Cinzel Medium"/>
                <a:cs typeface="Cinzel Medium"/>
                <a:sym typeface="Cinzel Medium"/>
              </a:defRPr>
            </a:lvl5pPr>
            <a:lvl6pPr lvl="5">
              <a:spcBef>
                <a:spcPts val="0"/>
              </a:spcBef>
              <a:spcAft>
                <a:spcPts val="0"/>
              </a:spcAft>
              <a:buClr>
                <a:schemeClr val="dk1"/>
              </a:buClr>
              <a:buSzPts val="2800"/>
              <a:buFont typeface="Cinzel Medium"/>
              <a:buNone/>
              <a:defRPr sz="2800">
                <a:solidFill>
                  <a:schemeClr val="dk1"/>
                </a:solidFill>
                <a:latin typeface="Cinzel Medium"/>
                <a:ea typeface="Cinzel Medium"/>
                <a:cs typeface="Cinzel Medium"/>
                <a:sym typeface="Cinzel Medium"/>
              </a:defRPr>
            </a:lvl6pPr>
            <a:lvl7pPr lvl="6">
              <a:spcBef>
                <a:spcPts val="0"/>
              </a:spcBef>
              <a:spcAft>
                <a:spcPts val="0"/>
              </a:spcAft>
              <a:buClr>
                <a:schemeClr val="dk1"/>
              </a:buClr>
              <a:buSzPts val="2800"/>
              <a:buFont typeface="Cinzel Medium"/>
              <a:buNone/>
              <a:defRPr sz="2800">
                <a:solidFill>
                  <a:schemeClr val="dk1"/>
                </a:solidFill>
                <a:latin typeface="Cinzel Medium"/>
                <a:ea typeface="Cinzel Medium"/>
                <a:cs typeface="Cinzel Medium"/>
                <a:sym typeface="Cinzel Medium"/>
              </a:defRPr>
            </a:lvl7pPr>
            <a:lvl8pPr lvl="7">
              <a:spcBef>
                <a:spcPts val="0"/>
              </a:spcBef>
              <a:spcAft>
                <a:spcPts val="0"/>
              </a:spcAft>
              <a:buClr>
                <a:schemeClr val="dk1"/>
              </a:buClr>
              <a:buSzPts val="2800"/>
              <a:buFont typeface="Cinzel Medium"/>
              <a:buNone/>
              <a:defRPr sz="2800">
                <a:solidFill>
                  <a:schemeClr val="dk1"/>
                </a:solidFill>
                <a:latin typeface="Cinzel Medium"/>
                <a:ea typeface="Cinzel Medium"/>
                <a:cs typeface="Cinzel Medium"/>
                <a:sym typeface="Cinzel Medium"/>
              </a:defRPr>
            </a:lvl8pPr>
            <a:lvl9pPr lvl="8">
              <a:spcBef>
                <a:spcPts val="0"/>
              </a:spcBef>
              <a:spcAft>
                <a:spcPts val="0"/>
              </a:spcAft>
              <a:buClr>
                <a:schemeClr val="dk1"/>
              </a:buClr>
              <a:buSzPts val="2800"/>
              <a:buFont typeface="Cinzel Medium"/>
              <a:buNone/>
              <a:defRPr sz="2800">
                <a:solidFill>
                  <a:schemeClr val="dk1"/>
                </a:solidFill>
                <a:latin typeface="Cinzel Medium"/>
                <a:ea typeface="Cinzel Medium"/>
                <a:cs typeface="Cinzel Medium"/>
                <a:sym typeface="Cinzel Medium"/>
              </a:defRPr>
            </a:lvl9pPr>
          </a:lstStyle>
          <a:p/>
        </p:txBody>
      </p:sp>
      <p:sp>
        <p:nvSpPr>
          <p:cNvPr id="52" name="Google Shape;52;p1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indent="-317500" lvl="1" marL="9144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indent="-317500" lvl="2" marL="13716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indent="-317500" lvl="3" marL="18288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indent="-317500" lvl="4" marL="22860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indent="-317500" lvl="5" marL="27432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indent="-317500" lvl="6" marL="32004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indent="-317500" lvl="7" marL="36576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indent="-317500" lvl="8" marL="41148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hyperlink" Target="https://vroma.org/vr_new/images_search/" TargetMode="External"/><Relationship Id="rId4" Type="http://schemas.openxmlformats.org/officeDocument/2006/relationships/image" Target="../media/image1.jpg"/><Relationship Id="rId5"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hyperlink" Target="https://vroma.org/vr_new/images_search/" TargetMode="External"/><Relationship Id="rId4" Type="http://schemas.openxmlformats.org/officeDocument/2006/relationships/hyperlink" Target="https://vroma.org/vr_new/images_search/" TargetMode="External"/><Relationship Id="rId5" Type="http://schemas.openxmlformats.org/officeDocument/2006/relationships/image" Target="../media/image7.jpg"/><Relationship Id="rId6" Type="http://schemas.openxmlformats.org/officeDocument/2006/relationships/hyperlink" Target="https://vroma.org/images/raia_images/index.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hyperlink" Target="http://www.vroma.org/corefac.html" TargetMode="External"/><Relationship Id="rId4" Type="http://schemas.openxmlformats.org/officeDocument/2006/relationships/hyperlink" Target="http://www.vroma.org/vromans/araia/satire3.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23.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23.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23.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23.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hyperlink" Target="https://www.cornellcollege.edu/classical_studies/latin/hunt1.shtml" TargetMode="External"/><Relationship Id="rId4" Type="http://schemas.openxmlformats.org/officeDocument/2006/relationships/hyperlink" Target="https://vroma.org/vr_new/teaching/Plying-a-Trade-Teachers-Instruction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s://www.vroma.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www.vroma.org/vr_new/teaching/appian_way.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s://www.cornellcollege.edu/classical_studies/latin/hunt1.s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hyperlink" Target="https://vroma.org/vr_new/teaching/Plying-a-Trade-Description.pdf" TargetMode="External"/><Relationship Id="rId5" Type="http://schemas.openxmlformats.org/officeDocument/2006/relationships/hyperlink" Target="https://vroma.org/vr_new/teaching/Plying-a-Trade-Teachers-Instructions.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hyperlink" Target="http://www.vroma.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hyperlink" Target="http://vroma.org/vr_new/resources/" TargetMode="External"/><Relationship Id="rId4" Type="http://schemas.openxmlformats.org/officeDocument/2006/relationships/hyperlink" Target="http://vroma.org/vr_new/resources/" TargetMode="External"/><Relationship Id="rId5" Type="http://schemas.openxmlformats.org/officeDocument/2006/relationships/image" Target="../media/image4.jpg"/><Relationship Id="rId6" Type="http://schemas.openxmlformats.org/officeDocument/2006/relationships/hyperlink" Target="http://www.vroma.org/vromans/araia/satire3.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2" name="Shape 7562"/>
        <p:cNvGrpSpPr/>
        <p:nvPr/>
      </p:nvGrpSpPr>
      <p:grpSpPr>
        <a:xfrm>
          <a:off x="0" y="0"/>
          <a:ext cx="0" cy="0"/>
          <a:chOff x="0" y="0"/>
          <a:chExt cx="0" cy="0"/>
        </a:xfrm>
      </p:grpSpPr>
      <p:sp>
        <p:nvSpPr>
          <p:cNvPr id="7563" name="Google Shape;7563;p40"/>
          <p:cNvSpPr txBox="1"/>
          <p:nvPr>
            <p:ph type="ctrTitle"/>
          </p:nvPr>
        </p:nvSpPr>
        <p:spPr>
          <a:xfrm>
            <a:off x="1215925" y="1120650"/>
            <a:ext cx="6620700" cy="297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VRoma Reborn: Teaching &amp; Learning </a:t>
            </a:r>
            <a:endParaRPr/>
          </a:p>
          <a:p>
            <a:pPr indent="0" lvl="0" marL="0" rtl="0" algn="ctr">
              <a:spcBef>
                <a:spcPts val="0"/>
              </a:spcBef>
              <a:spcAft>
                <a:spcPts val="0"/>
              </a:spcAft>
              <a:buNone/>
            </a:pPr>
            <a:r>
              <a:rPr lang="en"/>
              <a:t>In A Virtual World</a:t>
            </a:r>
            <a:endParaRPr/>
          </a:p>
        </p:txBody>
      </p:sp>
      <p:sp>
        <p:nvSpPr>
          <p:cNvPr id="7564" name="Google Shape;7564;p40"/>
          <p:cNvSpPr txBox="1"/>
          <p:nvPr>
            <p:ph idx="1" type="subTitle"/>
          </p:nvPr>
        </p:nvSpPr>
        <p:spPr>
          <a:xfrm flipH="1" rot="10800000">
            <a:off x="1989350" y="4273575"/>
            <a:ext cx="5335500" cy="2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Barlow"/>
              <a:ea typeface="Barlow"/>
              <a:cs typeface="Barlow"/>
              <a:sym typeface="Barlow"/>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7" name="Shape 7677"/>
        <p:cNvGrpSpPr/>
        <p:nvPr/>
      </p:nvGrpSpPr>
      <p:grpSpPr>
        <a:xfrm>
          <a:off x="0" y="0"/>
          <a:ext cx="0" cy="0"/>
          <a:chOff x="0" y="0"/>
          <a:chExt cx="0" cy="0"/>
        </a:xfrm>
      </p:grpSpPr>
      <p:sp>
        <p:nvSpPr>
          <p:cNvPr id="7678" name="Google Shape;7678;p49"/>
          <p:cNvSpPr txBox="1"/>
          <p:nvPr>
            <p:ph type="title"/>
          </p:nvPr>
        </p:nvSpPr>
        <p:spPr>
          <a:xfrm>
            <a:off x="3911950" y="248538"/>
            <a:ext cx="4162200" cy="841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Resources</a:t>
            </a:r>
            <a:endParaRPr/>
          </a:p>
        </p:txBody>
      </p:sp>
      <p:sp>
        <p:nvSpPr>
          <p:cNvPr id="7679" name="Google Shape;7679;p49"/>
          <p:cNvSpPr txBox="1"/>
          <p:nvPr>
            <p:ph idx="1" type="subTitle"/>
          </p:nvPr>
        </p:nvSpPr>
        <p:spPr>
          <a:xfrm>
            <a:off x="1026550" y="922975"/>
            <a:ext cx="6997500" cy="647400"/>
          </a:xfrm>
          <a:prstGeom prst="rect">
            <a:avLst/>
          </a:prstGeom>
        </p:spPr>
        <p:txBody>
          <a:bodyPr anchorCtr="0" anchor="ctr" bIns="91425" lIns="91425" spcFirstLastPara="1" rIns="91425" wrap="square" tIns="91425">
            <a:noAutofit/>
          </a:bodyPr>
          <a:lstStyle/>
          <a:p>
            <a:pPr indent="0" lvl="0" marL="0" rtl="0" algn="just">
              <a:spcBef>
                <a:spcPts val="0"/>
              </a:spcBef>
              <a:spcAft>
                <a:spcPts val="1200"/>
              </a:spcAft>
              <a:buNone/>
            </a:pPr>
            <a:r>
              <a:rPr lang="en" sz="1800">
                <a:solidFill>
                  <a:srgbClr val="990000"/>
                </a:solidFill>
              </a:rPr>
              <a:t>Image Archive</a:t>
            </a:r>
            <a:r>
              <a:rPr lang="en" sz="1800"/>
              <a:t>							</a:t>
            </a:r>
            <a:r>
              <a:rPr lang="en" sz="1500"/>
              <a:t>[</a:t>
            </a:r>
            <a:r>
              <a:rPr lang="en" sz="1500" u="sng">
                <a:solidFill>
                  <a:schemeClr val="hlink"/>
                </a:solidFill>
                <a:hlinkClick r:id="rId3"/>
              </a:rPr>
              <a:t>vroma.org/images]</a:t>
            </a:r>
            <a:endParaRPr sz="1500"/>
          </a:p>
        </p:txBody>
      </p:sp>
      <p:sp>
        <p:nvSpPr>
          <p:cNvPr id="7680" name="Google Shape;7680;p49"/>
          <p:cNvSpPr txBox="1"/>
          <p:nvPr/>
        </p:nvSpPr>
        <p:spPr>
          <a:xfrm>
            <a:off x="6743775" y="1821675"/>
            <a:ext cx="2255400" cy="306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Barlow"/>
                <a:ea typeface="Barlow"/>
                <a:cs typeface="Barlow"/>
                <a:sym typeface="Barlow"/>
              </a:rPr>
              <a:t>Barbara F. McManus (shown at the National Archaeological Museum in Naples in 2012) and Ann R. Raia (shown at the Ny Carlsberg Glypotek in Copenhagen in 2008) have travelled  to many different countries over the years, taking photographs of classical artifacts and sites in order to continually expand the VRoma Image Archive. We hope that these images open a valuable visual window onto the ancient world for teachers, students, and lovers of classical antiquity, making learning a richer and more enjoyable experience for all.</a:t>
            </a:r>
            <a:endParaRPr sz="1100">
              <a:latin typeface="Barlow"/>
              <a:ea typeface="Barlow"/>
              <a:cs typeface="Barlow"/>
              <a:sym typeface="Barlow"/>
            </a:endParaRPr>
          </a:p>
        </p:txBody>
      </p:sp>
      <p:pic>
        <p:nvPicPr>
          <p:cNvPr id="7681" name="Google Shape;7681;p49"/>
          <p:cNvPicPr preferRelativeResize="0"/>
          <p:nvPr/>
        </p:nvPicPr>
        <p:blipFill>
          <a:blip r:embed="rId4">
            <a:alphaModFix/>
          </a:blip>
          <a:stretch>
            <a:fillRect/>
          </a:stretch>
        </p:blipFill>
        <p:spPr>
          <a:xfrm>
            <a:off x="1026550" y="1798975"/>
            <a:ext cx="2150605" cy="3039725"/>
          </a:xfrm>
          <a:prstGeom prst="rect">
            <a:avLst/>
          </a:prstGeom>
          <a:noFill/>
          <a:ln>
            <a:noFill/>
          </a:ln>
        </p:spPr>
      </p:pic>
      <p:pic>
        <p:nvPicPr>
          <p:cNvPr id="7682" name="Google Shape;7682;p49"/>
          <p:cNvPicPr preferRelativeResize="0"/>
          <p:nvPr/>
        </p:nvPicPr>
        <p:blipFill>
          <a:blip r:embed="rId5">
            <a:alphaModFix/>
          </a:blip>
          <a:stretch>
            <a:fillRect/>
          </a:stretch>
        </p:blipFill>
        <p:spPr>
          <a:xfrm>
            <a:off x="3428480" y="1848225"/>
            <a:ext cx="3261819" cy="30062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6" name="Shape 7686"/>
        <p:cNvGrpSpPr/>
        <p:nvPr/>
      </p:nvGrpSpPr>
      <p:grpSpPr>
        <a:xfrm>
          <a:off x="0" y="0"/>
          <a:ext cx="0" cy="0"/>
          <a:chOff x="0" y="0"/>
          <a:chExt cx="0" cy="0"/>
        </a:xfrm>
      </p:grpSpPr>
      <p:sp>
        <p:nvSpPr>
          <p:cNvPr id="7687" name="Google Shape;7687;p50"/>
          <p:cNvSpPr txBox="1"/>
          <p:nvPr>
            <p:ph type="title"/>
          </p:nvPr>
        </p:nvSpPr>
        <p:spPr>
          <a:xfrm>
            <a:off x="3911950" y="248538"/>
            <a:ext cx="4162200" cy="841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Resources</a:t>
            </a:r>
            <a:endParaRPr/>
          </a:p>
        </p:txBody>
      </p:sp>
      <p:sp>
        <p:nvSpPr>
          <p:cNvPr id="7688" name="Google Shape;7688;p50"/>
          <p:cNvSpPr txBox="1"/>
          <p:nvPr>
            <p:ph idx="1" type="subTitle"/>
          </p:nvPr>
        </p:nvSpPr>
        <p:spPr>
          <a:xfrm>
            <a:off x="1026550" y="1151575"/>
            <a:ext cx="6997500" cy="647400"/>
          </a:xfrm>
          <a:prstGeom prst="rect">
            <a:avLst/>
          </a:prstGeom>
        </p:spPr>
        <p:txBody>
          <a:bodyPr anchorCtr="0" anchor="ctr" bIns="91425" lIns="91425" spcFirstLastPara="1" rIns="91425" wrap="square" tIns="91425">
            <a:noAutofit/>
          </a:bodyPr>
          <a:lstStyle/>
          <a:p>
            <a:pPr indent="0" lvl="0" marL="0" rtl="0" algn="just">
              <a:spcBef>
                <a:spcPts val="0"/>
              </a:spcBef>
              <a:spcAft>
                <a:spcPts val="1200"/>
              </a:spcAft>
              <a:buNone/>
            </a:pPr>
            <a:r>
              <a:rPr lang="en" sz="1800">
                <a:solidFill>
                  <a:srgbClr val="990000"/>
                </a:solidFill>
              </a:rPr>
              <a:t>Image Archive</a:t>
            </a:r>
            <a:r>
              <a:rPr lang="en" sz="1800"/>
              <a:t>		</a:t>
            </a:r>
            <a:r>
              <a:rPr lang="en" sz="1800"/>
              <a:t>					</a:t>
            </a:r>
            <a:r>
              <a:rPr lang="en" sz="1500"/>
              <a:t>[</a:t>
            </a:r>
            <a:r>
              <a:rPr lang="en" sz="1500" u="sng">
                <a:solidFill>
                  <a:schemeClr val="hlink"/>
                </a:solidFill>
                <a:hlinkClick r:id="rId3"/>
              </a:rPr>
              <a:t>vroma.org/</a:t>
            </a:r>
            <a:r>
              <a:rPr lang="en" sz="1500" u="sng">
                <a:solidFill>
                  <a:schemeClr val="hlink"/>
                </a:solidFill>
                <a:hlinkClick r:id="rId4"/>
              </a:rPr>
              <a:t>images</a:t>
            </a:r>
            <a:r>
              <a:rPr lang="en" sz="1500"/>
              <a:t>]</a:t>
            </a:r>
            <a:endParaRPr sz="1500"/>
          </a:p>
        </p:txBody>
      </p:sp>
      <p:pic>
        <p:nvPicPr>
          <p:cNvPr id="7689" name="Google Shape;7689;p50"/>
          <p:cNvPicPr preferRelativeResize="0"/>
          <p:nvPr/>
        </p:nvPicPr>
        <p:blipFill rotWithShape="1">
          <a:blip r:embed="rId5">
            <a:alphaModFix/>
          </a:blip>
          <a:srcRect b="7258" l="0" r="0" t="7249"/>
          <a:stretch/>
        </p:blipFill>
        <p:spPr>
          <a:xfrm>
            <a:off x="1143000" y="1798975"/>
            <a:ext cx="5438860" cy="3039726"/>
          </a:xfrm>
          <a:prstGeom prst="rect">
            <a:avLst/>
          </a:prstGeom>
          <a:noFill/>
          <a:ln>
            <a:noFill/>
          </a:ln>
        </p:spPr>
      </p:pic>
      <p:sp>
        <p:nvSpPr>
          <p:cNvPr id="7690" name="Google Shape;7690;p50"/>
          <p:cNvSpPr txBox="1"/>
          <p:nvPr/>
        </p:nvSpPr>
        <p:spPr>
          <a:xfrm>
            <a:off x="6743775" y="3269475"/>
            <a:ext cx="225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Barlow"/>
                <a:ea typeface="Barlow"/>
                <a:cs typeface="Barlow"/>
                <a:sym typeface="Barlow"/>
                <a:hlinkClick r:id="rId6"/>
              </a:rPr>
              <a:t>Ann Raia’s Images</a:t>
            </a:r>
            <a:endParaRPr>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4" name="Shape 7694"/>
        <p:cNvGrpSpPr/>
        <p:nvPr/>
      </p:nvGrpSpPr>
      <p:grpSpPr>
        <a:xfrm>
          <a:off x="0" y="0"/>
          <a:ext cx="0" cy="0"/>
          <a:chOff x="0" y="0"/>
          <a:chExt cx="0" cy="0"/>
        </a:xfrm>
      </p:grpSpPr>
      <p:sp>
        <p:nvSpPr>
          <p:cNvPr id="7695" name="Google Shape;7695;p51"/>
          <p:cNvSpPr txBox="1"/>
          <p:nvPr>
            <p:ph type="title"/>
          </p:nvPr>
        </p:nvSpPr>
        <p:spPr>
          <a:xfrm>
            <a:off x="719975" y="2423313"/>
            <a:ext cx="2336400" cy="49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resources</a:t>
            </a:r>
            <a:endParaRPr/>
          </a:p>
        </p:txBody>
      </p:sp>
      <p:sp>
        <p:nvSpPr>
          <p:cNvPr id="7696" name="Google Shape;7696;p51"/>
          <p:cNvSpPr txBox="1"/>
          <p:nvPr>
            <p:ph idx="1" type="subTitle"/>
          </p:nvPr>
        </p:nvSpPr>
        <p:spPr>
          <a:xfrm>
            <a:off x="660875" y="3009850"/>
            <a:ext cx="2454600" cy="94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Teaching modules and an image archive all</a:t>
            </a:r>
            <a:r>
              <a:rPr lang="en"/>
              <a:t> created by Latin instructors in our community</a:t>
            </a:r>
            <a:endParaRPr/>
          </a:p>
        </p:txBody>
      </p:sp>
      <p:sp>
        <p:nvSpPr>
          <p:cNvPr id="7697" name="Google Shape;7697;p51"/>
          <p:cNvSpPr txBox="1"/>
          <p:nvPr>
            <p:ph idx="2" type="title"/>
          </p:nvPr>
        </p:nvSpPr>
        <p:spPr>
          <a:xfrm>
            <a:off x="3403813" y="2423313"/>
            <a:ext cx="2336400" cy="49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990000"/>
                </a:solidFill>
                <a:latin typeface="Cinzel"/>
                <a:ea typeface="Cinzel"/>
                <a:cs typeface="Cinzel"/>
                <a:sym typeface="Cinzel"/>
              </a:rPr>
              <a:t>training</a:t>
            </a:r>
            <a:endParaRPr b="1">
              <a:solidFill>
                <a:srgbClr val="990000"/>
              </a:solidFill>
              <a:latin typeface="Cinzel"/>
              <a:ea typeface="Cinzel"/>
              <a:cs typeface="Cinzel"/>
              <a:sym typeface="Cinzel"/>
            </a:endParaRPr>
          </a:p>
        </p:txBody>
      </p:sp>
      <p:sp>
        <p:nvSpPr>
          <p:cNvPr id="7698" name="Google Shape;7698;p51"/>
          <p:cNvSpPr txBox="1"/>
          <p:nvPr>
            <p:ph idx="3" type="subTitle"/>
          </p:nvPr>
        </p:nvSpPr>
        <p:spPr>
          <a:xfrm>
            <a:off x="3344713" y="3009850"/>
            <a:ext cx="2454600" cy="94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C800"/>
                </a:solidFill>
              </a:rPr>
              <a:t>Workshops </a:t>
            </a:r>
            <a:r>
              <a:rPr lang="en"/>
              <a:t>and </a:t>
            </a:r>
            <a:r>
              <a:rPr b="1" lang="en">
                <a:solidFill>
                  <a:srgbClr val="FFC800"/>
                </a:solidFill>
              </a:rPr>
              <a:t>seminars</a:t>
            </a:r>
            <a:r>
              <a:rPr lang="en"/>
              <a:t> for learning to use and enhance VRoma</a:t>
            </a:r>
            <a:endParaRPr/>
          </a:p>
        </p:txBody>
      </p:sp>
      <p:sp>
        <p:nvSpPr>
          <p:cNvPr id="7699" name="Google Shape;7699;p51"/>
          <p:cNvSpPr txBox="1"/>
          <p:nvPr>
            <p:ph idx="4" type="title"/>
          </p:nvPr>
        </p:nvSpPr>
        <p:spPr>
          <a:xfrm>
            <a:off x="6087600" y="2423327"/>
            <a:ext cx="2336400" cy="58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Virtual Environment</a:t>
            </a:r>
            <a:endParaRPr/>
          </a:p>
        </p:txBody>
      </p:sp>
      <p:sp>
        <p:nvSpPr>
          <p:cNvPr id="7700" name="Google Shape;7700;p51"/>
          <p:cNvSpPr txBox="1"/>
          <p:nvPr>
            <p:ph idx="5" type="subTitle"/>
          </p:nvPr>
        </p:nvSpPr>
        <p:spPr>
          <a:xfrm>
            <a:off x="6028500" y="3009850"/>
            <a:ext cx="2454600" cy="94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 online teaching and learning space with </a:t>
            </a:r>
            <a:r>
              <a:rPr lang="en"/>
              <a:t>interactive lessons &amp; games created by VRomans</a:t>
            </a:r>
            <a:endParaRPr/>
          </a:p>
        </p:txBody>
      </p:sp>
      <p:sp>
        <p:nvSpPr>
          <p:cNvPr id="7701" name="Google Shape;7701;p51"/>
          <p:cNvSpPr txBox="1"/>
          <p:nvPr>
            <p:ph idx="6" type="title"/>
          </p:nvPr>
        </p:nvSpPr>
        <p:spPr>
          <a:xfrm>
            <a:off x="720000" y="411480"/>
            <a:ext cx="7704000" cy="5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VRoma Components</a:t>
            </a:r>
            <a:endParaRPr/>
          </a:p>
        </p:txBody>
      </p:sp>
      <p:sp>
        <p:nvSpPr>
          <p:cNvPr id="7702" name="Google Shape;7702;p51"/>
          <p:cNvSpPr/>
          <p:nvPr/>
        </p:nvSpPr>
        <p:spPr>
          <a:xfrm>
            <a:off x="1564325" y="1508025"/>
            <a:ext cx="647700" cy="64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3" name="Google Shape;7703;p51"/>
          <p:cNvSpPr/>
          <p:nvPr/>
        </p:nvSpPr>
        <p:spPr>
          <a:xfrm>
            <a:off x="4248163" y="1508025"/>
            <a:ext cx="647700" cy="64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4" name="Google Shape;7704;p51"/>
          <p:cNvSpPr/>
          <p:nvPr/>
        </p:nvSpPr>
        <p:spPr>
          <a:xfrm>
            <a:off x="6931950" y="1508025"/>
            <a:ext cx="647700" cy="64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05" name="Google Shape;7705;p51"/>
          <p:cNvGrpSpPr/>
          <p:nvPr/>
        </p:nvGrpSpPr>
        <p:grpSpPr>
          <a:xfrm>
            <a:off x="1608606" y="1541376"/>
            <a:ext cx="527293" cy="527272"/>
            <a:chOff x="6758100" y="4337700"/>
            <a:chExt cx="622175" cy="622150"/>
          </a:xfrm>
        </p:grpSpPr>
        <p:sp>
          <p:nvSpPr>
            <p:cNvPr id="7706" name="Google Shape;7706;p51"/>
            <p:cNvSpPr/>
            <p:nvPr/>
          </p:nvSpPr>
          <p:spPr>
            <a:xfrm>
              <a:off x="6758100" y="4513800"/>
              <a:ext cx="622175" cy="446050"/>
            </a:xfrm>
            <a:custGeom>
              <a:rect b="b" l="l" r="r" t="t"/>
              <a:pathLst>
                <a:path extrusionOk="0" h="17842" w="24887">
                  <a:moveTo>
                    <a:pt x="7430" y="2740"/>
                  </a:moveTo>
                  <a:lnTo>
                    <a:pt x="7430" y="15101"/>
                  </a:lnTo>
                  <a:lnTo>
                    <a:pt x="4857" y="15101"/>
                  </a:lnTo>
                  <a:lnTo>
                    <a:pt x="4857" y="2740"/>
                  </a:lnTo>
                  <a:close/>
                  <a:moveTo>
                    <a:pt x="13730" y="2740"/>
                  </a:moveTo>
                  <a:lnTo>
                    <a:pt x="13730" y="15101"/>
                  </a:lnTo>
                  <a:lnTo>
                    <a:pt x="11157" y="15101"/>
                  </a:lnTo>
                  <a:lnTo>
                    <a:pt x="11157" y="2740"/>
                  </a:lnTo>
                  <a:close/>
                  <a:moveTo>
                    <a:pt x="20030" y="2740"/>
                  </a:moveTo>
                  <a:lnTo>
                    <a:pt x="20030" y="15101"/>
                  </a:lnTo>
                  <a:lnTo>
                    <a:pt x="17457" y="15101"/>
                  </a:lnTo>
                  <a:lnTo>
                    <a:pt x="17457" y="2740"/>
                  </a:lnTo>
                  <a:close/>
                  <a:moveTo>
                    <a:pt x="1" y="1"/>
                  </a:moveTo>
                  <a:lnTo>
                    <a:pt x="1" y="2740"/>
                  </a:lnTo>
                  <a:lnTo>
                    <a:pt x="1130" y="2740"/>
                  </a:lnTo>
                  <a:lnTo>
                    <a:pt x="1130" y="15101"/>
                  </a:lnTo>
                  <a:lnTo>
                    <a:pt x="1" y="15101"/>
                  </a:lnTo>
                  <a:lnTo>
                    <a:pt x="1" y="17841"/>
                  </a:lnTo>
                  <a:lnTo>
                    <a:pt x="24886" y="17841"/>
                  </a:lnTo>
                  <a:lnTo>
                    <a:pt x="24886" y="15101"/>
                  </a:lnTo>
                  <a:lnTo>
                    <a:pt x="23757" y="15101"/>
                  </a:lnTo>
                  <a:lnTo>
                    <a:pt x="23757" y="2740"/>
                  </a:lnTo>
                  <a:lnTo>
                    <a:pt x="24886" y="2740"/>
                  </a:lnTo>
                  <a:lnTo>
                    <a:pt x="2488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7" name="Google Shape;7707;p51"/>
            <p:cNvSpPr/>
            <p:nvPr/>
          </p:nvSpPr>
          <p:spPr>
            <a:xfrm>
              <a:off x="6758100" y="4337700"/>
              <a:ext cx="622125" cy="139650"/>
            </a:xfrm>
            <a:custGeom>
              <a:rect b="b" l="l" r="r" t="t"/>
              <a:pathLst>
                <a:path extrusionOk="0" h="5586" w="24885">
                  <a:moveTo>
                    <a:pt x="12443" y="1"/>
                  </a:moveTo>
                  <a:lnTo>
                    <a:pt x="1" y="3636"/>
                  </a:lnTo>
                  <a:lnTo>
                    <a:pt x="1" y="5585"/>
                  </a:lnTo>
                  <a:lnTo>
                    <a:pt x="24885" y="5585"/>
                  </a:lnTo>
                  <a:lnTo>
                    <a:pt x="24885" y="3636"/>
                  </a:lnTo>
                  <a:lnTo>
                    <a:pt x="124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08" name="Google Shape;7708;p51"/>
          <p:cNvGrpSpPr/>
          <p:nvPr/>
        </p:nvGrpSpPr>
        <p:grpSpPr>
          <a:xfrm>
            <a:off x="4368949" y="1568255"/>
            <a:ext cx="406101" cy="527251"/>
            <a:chOff x="3294275" y="3618550"/>
            <a:chExt cx="479175" cy="622125"/>
          </a:xfrm>
        </p:grpSpPr>
        <p:sp>
          <p:nvSpPr>
            <p:cNvPr id="7709" name="Google Shape;7709;p51"/>
            <p:cNvSpPr/>
            <p:nvPr/>
          </p:nvSpPr>
          <p:spPr>
            <a:xfrm>
              <a:off x="3356450" y="3729550"/>
              <a:ext cx="354825" cy="511125"/>
            </a:xfrm>
            <a:custGeom>
              <a:rect b="b" l="l" r="r" t="t"/>
              <a:pathLst>
                <a:path extrusionOk="0" h="20445" w="14193">
                  <a:moveTo>
                    <a:pt x="3713" y="4302"/>
                  </a:moveTo>
                  <a:lnTo>
                    <a:pt x="3713" y="18721"/>
                  </a:lnTo>
                  <a:lnTo>
                    <a:pt x="2256" y="18721"/>
                  </a:lnTo>
                  <a:lnTo>
                    <a:pt x="2256" y="4302"/>
                  </a:lnTo>
                  <a:close/>
                  <a:moveTo>
                    <a:pt x="6454" y="2211"/>
                  </a:moveTo>
                  <a:lnTo>
                    <a:pt x="6454" y="18721"/>
                  </a:lnTo>
                  <a:lnTo>
                    <a:pt x="4996" y="18721"/>
                  </a:lnTo>
                  <a:lnTo>
                    <a:pt x="4996" y="2211"/>
                  </a:lnTo>
                  <a:close/>
                  <a:moveTo>
                    <a:pt x="9196" y="2211"/>
                  </a:moveTo>
                  <a:lnTo>
                    <a:pt x="9196" y="18721"/>
                  </a:lnTo>
                  <a:lnTo>
                    <a:pt x="7738" y="18721"/>
                  </a:lnTo>
                  <a:lnTo>
                    <a:pt x="7738" y="2211"/>
                  </a:lnTo>
                  <a:close/>
                  <a:moveTo>
                    <a:pt x="11937" y="4302"/>
                  </a:moveTo>
                  <a:lnTo>
                    <a:pt x="11937" y="18721"/>
                  </a:lnTo>
                  <a:lnTo>
                    <a:pt x="10479" y="18721"/>
                  </a:lnTo>
                  <a:lnTo>
                    <a:pt x="10479" y="4302"/>
                  </a:lnTo>
                  <a:close/>
                  <a:moveTo>
                    <a:pt x="4923" y="0"/>
                  </a:moveTo>
                  <a:cubicBezTo>
                    <a:pt x="4319" y="1733"/>
                    <a:pt x="2667" y="2982"/>
                    <a:pt x="730" y="2982"/>
                  </a:cubicBezTo>
                  <a:cubicBezTo>
                    <a:pt x="484" y="2982"/>
                    <a:pt x="240" y="2961"/>
                    <a:pt x="0" y="2921"/>
                  </a:cubicBezTo>
                  <a:lnTo>
                    <a:pt x="0" y="20445"/>
                  </a:lnTo>
                  <a:lnTo>
                    <a:pt x="14192" y="20445"/>
                  </a:lnTo>
                  <a:lnTo>
                    <a:pt x="14192" y="2921"/>
                  </a:lnTo>
                  <a:cubicBezTo>
                    <a:pt x="13951" y="2961"/>
                    <a:pt x="13707" y="2981"/>
                    <a:pt x="13463" y="2982"/>
                  </a:cubicBezTo>
                  <a:cubicBezTo>
                    <a:pt x="11525" y="2982"/>
                    <a:pt x="9874" y="1733"/>
                    <a:pt x="92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0" name="Google Shape;7710;p51"/>
            <p:cNvSpPr/>
            <p:nvPr/>
          </p:nvSpPr>
          <p:spPr>
            <a:xfrm>
              <a:off x="3294275" y="3618550"/>
              <a:ext cx="479175" cy="149100"/>
            </a:xfrm>
            <a:custGeom>
              <a:rect b="b" l="l" r="r" t="t"/>
              <a:pathLst>
                <a:path extrusionOk="0" h="5964" w="19167">
                  <a:moveTo>
                    <a:pt x="4107" y="2253"/>
                  </a:moveTo>
                  <a:lnTo>
                    <a:pt x="4107" y="3711"/>
                  </a:lnTo>
                  <a:lnTo>
                    <a:pt x="2326" y="3711"/>
                  </a:lnTo>
                  <a:lnTo>
                    <a:pt x="2326" y="2253"/>
                  </a:lnTo>
                  <a:close/>
                  <a:moveTo>
                    <a:pt x="16842" y="2253"/>
                  </a:moveTo>
                  <a:lnTo>
                    <a:pt x="16842" y="3711"/>
                  </a:lnTo>
                  <a:lnTo>
                    <a:pt x="15060" y="3711"/>
                  </a:lnTo>
                  <a:lnTo>
                    <a:pt x="15060" y="2253"/>
                  </a:lnTo>
                  <a:close/>
                  <a:moveTo>
                    <a:pt x="3213" y="1"/>
                  </a:moveTo>
                  <a:cubicBezTo>
                    <a:pt x="2007" y="1"/>
                    <a:pt x="923" y="727"/>
                    <a:pt x="461" y="1841"/>
                  </a:cubicBezTo>
                  <a:cubicBezTo>
                    <a:pt x="0" y="2955"/>
                    <a:pt x="255" y="4238"/>
                    <a:pt x="1108" y="5090"/>
                  </a:cubicBezTo>
                  <a:cubicBezTo>
                    <a:pt x="1678" y="5661"/>
                    <a:pt x="2441" y="5964"/>
                    <a:pt x="3217" y="5964"/>
                  </a:cubicBezTo>
                  <a:cubicBezTo>
                    <a:pt x="3601" y="5964"/>
                    <a:pt x="3988" y="5890"/>
                    <a:pt x="4357" y="5737"/>
                  </a:cubicBezTo>
                  <a:cubicBezTo>
                    <a:pt x="5471" y="5275"/>
                    <a:pt x="6197" y="4187"/>
                    <a:pt x="6197" y="2981"/>
                  </a:cubicBezTo>
                  <a:lnTo>
                    <a:pt x="12969" y="2981"/>
                  </a:lnTo>
                  <a:cubicBezTo>
                    <a:pt x="12969" y="4187"/>
                    <a:pt x="13694" y="5275"/>
                    <a:pt x="14810" y="5735"/>
                  </a:cubicBezTo>
                  <a:cubicBezTo>
                    <a:pt x="15179" y="5889"/>
                    <a:pt x="15567" y="5963"/>
                    <a:pt x="15951" y="5963"/>
                  </a:cubicBezTo>
                  <a:cubicBezTo>
                    <a:pt x="16727" y="5963"/>
                    <a:pt x="17489" y="5660"/>
                    <a:pt x="18059" y="5090"/>
                  </a:cubicBezTo>
                  <a:cubicBezTo>
                    <a:pt x="18911" y="4238"/>
                    <a:pt x="19166" y="2955"/>
                    <a:pt x="18704" y="1841"/>
                  </a:cubicBezTo>
                  <a:cubicBezTo>
                    <a:pt x="18243" y="726"/>
                    <a:pt x="17156" y="1"/>
                    <a:pt x="15950" y="1"/>
                  </a:cubicBezTo>
                  <a:lnTo>
                    <a:pt x="3217" y="1"/>
                  </a:lnTo>
                  <a:cubicBezTo>
                    <a:pt x="3216" y="1"/>
                    <a:pt x="3215" y="1"/>
                    <a:pt x="32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11" name="Google Shape;7711;p51"/>
          <p:cNvGrpSpPr/>
          <p:nvPr/>
        </p:nvGrpSpPr>
        <p:grpSpPr>
          <a:xfrm>
            <a:off x="7008156" y="1591036"/>
            <a:ext cx="537442" cy="481677"/>
            <a:chOff x="2951075" y="1396025"/>
            <a:chExt cx="634150" cy="568350"/>
          </a:xfrm>
        </p:grpSpPr>
        <p:sp>
          <p:nvSpPr>
            <p:cNvPr id="7712" name="Google Shape;7712;p51"/>
            <p:cNvSpPr/>
            <p:nvPr/>
          </p:nvSpPr>
          <p:spPr>
            <a:xfrm>
              <a:off x="3078450" y="1421525"/>
              <a:ext cx="506775" cy="542850"/>
            </a:xfrm>
            <a:custGeom>
              <a:rect b="b" l="l" r="r" t="t"/>
              <a:pathLst>
                <a:path extrusionOk="0" h="21714" w="20271">
                  <a:moveTo>
                    <a:pt x="17855" y="1458"/>
                  </a:moveTo>
                  <a:cubicBezTo>
                    <a:pt x="17978" y="1458"/>
                    <a:pt x="18102" y="1482"/>
                    <a:pt x="18221" y="1530"/>
                  </a:cubicBezTo>
                  <a:cubicBezTo>
                    <a:pt x="18579" y="1678"/>
                    <a:pt x="18812" y="2027"/>
                    <a:pt x="18812" y="2414"/>
                  </a:cubicBezTo>
                  <a:cubicBezTo>
                    <a:pt x="18811" y="2942"/>
                    <a:pt x="18384" y="3371"/>
                    <a:pt x="17855" y="3371"/>
                  </a:cubicBezTo>
                  <a:cubicBezTo>
                    <a:pt x="17468" y="3371"/>
                    <a:pt x="17119" y="3137"/>
                    <a:pt x="16972" y="2781"/>
                  </a:cubicBezTo>
                  <a:cubicBezTo>
                    <a:pt x="16823" y="2423"/>
                    <a:pt x="16904" y="2011"/>
                    <a:pt x="17179" y="1738"/>
                  </a:cubicBezTo>
                  <a:cubicBezTo>
                    <a:pt x="17362" y="1555"/>
                    <a:pt x="17606" y="1458"/>
                    <a:pt x="17855" y="1458"/>
                  </a:cubicBezTo>
                  <a:close/>
                  <a:moveTo>
                    <a:pt x="8135" y="2455"/>
                  </a:moveTo>
                  <a:lnTo>
                    <a:pt x="8135" y="3913"/>
                  </a:lnTo>
                  <a:lnTo>
                    <a:pt x="5788" y="3913"/>
                  </a:lnTo>
                  <a:lnTo>
                    <a:pt x="5788" y="2455"/>
                  </a:lnTo>
                  <a:close/>
                  <a:moveTo>
                    <a:pt x="14485" y="2455"/>
                  </a:moveTo>
                  <a:lnTo>
                    <a:pt x="14485" y="3913"/>
                  </a:lnTo>
                  <a:lnTo>
                    <a:pt x="9108" y="3913"/>
                  </a:lnTo>
                  <a:lnTo>
                    <a:pt x="9108" y="2455"/>
                  </a:lnTo>
                  <a:close/>
                  <a:moveTo>
                    <a:pt x="14485" y="4859"/>
                  </a:moveTo>
                  <a:lnTo>
                    <a:pt x="14485" y="6317"/>
                  </a:lnTo>
                  <a:lnTo>
                    <a:pt x="5788" y="6317"/>
                  </a:lnTo>
                  <a:lnTo>
                    <a:pt x="5788" y="4859"/>
                  </a:lnTo>
                  <a:close/>
                  <a:moveTo>
                    <a:pt x="10136" y="7264"/>
                  </a:moveTo>
                  <a:lnTo>
                    <a:pt x="10136" y="8722"/>
                  </a:lnTo>
                  <a:lnTo>
                    <a:pt x="5788" y="8722"/>
                  </a:lnTo>
                  <a:lnTo>
                    <a:pt x="5788" y="7264"/>
                  </a:lnTo>
                  <a:close/>
                  <a:moveTo>
                    <a:pt x="14485" y="7264"/>
                  </a:moveTo>
                  <a:lnTo>
                    <a:pt x="14485" y="8722"/>
                  </a:lnTo>
                  <a:lnTo>
                    <a:pt x="11108" y="8722"/>
                  </a:lnTo>
                  <a:lnTo>
                    <a:pt x="11108" y="7264"/>
                  </a:lnTo>
                  <a:close/>
                  <a:moveTo>
                    <a:pt x="14485" y="9669"/>
                  </a:moveTo>
                  <a:lnTo>
                    <a:pt x="14485" y="11127"/>
                  </a:lnTo>
                  <a:lnTo>
                    <a:pt x="5788" y="11127"/>
                  </a:lnTo>
                  <a:lnTo>
                    <a:pt x="5788" y="9669"/>
                  </a:lnTo>
                  <a:close/>
                  <a:moveTo>
                    <a:pt x="8135" y="12074"/>
                  </a:moveTo>
                  <a:lnTo>
                    <a:pt x="8135" y="13533"/>
                  </a:lnTo>
                  <a:lnTo>
                    <a:pt x="5788" y="13533"/>
                  </a:lnTo>
                  <a:lnTo>
                    <a:pt x="5788" y="12074"/>
                  </a:lnTo>
                  <a:close/>
                  <a:moveTo>
                    <a:pt x="14485" y="12074"/>
                  </a:moveTo>
                  <a:lnTo>
                    <a:pt x="14485" y="13533"/>
                  </a:lnTo>
                  <a:lnTo>
                    <a:pt x="9108" y="13533"/>
                  </a:lnTo>
                  <a:lnTo>
                    <a:pt x="9108" y="12074"/>
                  </a:lnTo>
                  <a:close/>
                  <a:moveTo>
                    <a:pt x="14485" y="14480"/>
                  </a:moveTo>
                  <a:lnTo>
                    <a:pt x="14485" y="15937"/>
                  </a:lnTo>
                  <a:lnTo>
                    <a:pt x="5788" y="15937"/>
                  </a:lnTo>
                  <a:lnTo>
                    <a:pt x="5788" y="14480"/>
                  </a:lnTo>
                  <a:close/>
                  <a:moveTo>
                    <a:pt x="14484" y="18342"/>
                  </a:moveTo>
                  <a:cubicBezTo>
                    <a:pt x="14608" y="18342"/>
                    <a:pt x="14732" y="18366"/>
                    <a:pt x="14850" y="18415"/>
                  </a:cubicBezTo>
                  <a:cubicBezTo>
                    <a:pt x="15207" y="18563"/>
                    <a:pt x="15440" y="18912"/>
                    <a:pt x="15440" y="19299"/>
                  </a:cubicBezTo>
                  <a:cubicBezTo>
                    <a:pt x="15440" y="19827"/>
                    <a:pt x="15012" y="20254"/>
                    <a:pt x="14485" y="20256"/>
                  </a:cubicBezTo>
                  <a:cubicBezTo>
                    <a:pt x="14098" y="20256"/>
                    <a:pt x="13747" y="20022"/>
                    <a:pt x="13600" y="19666"/>
                  </a:cubicBezTo>
                  <a:cubicBezTo>
                    <a:pt x="13452" y="19308"/>
                    <a:pt x="13534" y="18896"/>
                    <a:pt x="13807" y="18623"/>
                  </a:cubicBezTo>
                  <a:cubicBezTo>
                    <a:pt x="13990" y="18440"/>
                    <a:pt x="14235" y="18342"/>
                    <a:pt x="14484" y="18342"/>
                  </a:cubicBezTo>
                  <a:close/>
                  <a:moveTo>
                    <a:pt x="5788" y="0"/>
                  </a:moveTo>
                  <a:cubicBezTo>
                    <a:pt x="4455" y="0"/>
                    <a:pt x="3375" y="1082"/>
                    <a:pt x="3373" y="2414"/>
                  </a:cubicBezTo>
                  <a:lnTo>
                    <a:pt x="3373" y="16884"/>
                  </a:lnTo>
                  <a:lnTo>
                    <a:pt x="2416" y="16884"/>
                  </a:lnTo>
                  <a:cubicBezTo>
                    <a:pt x="1082" y="16884"/>
                    <a:pt x="1" y="17965"/>
                    <a:pt x="1" y="19299"/>
                  </a:cubicBezTo>
                  <a:cubicBezTo>
                    <a:pt x="1" y="20632"/>
                    <a:pt x="1082" y="21714"/>
                    <a:pt x="2416" y="21714"/>
                  </a:cubicBezTo>
                  <a:lnTo>
                    <a:pt x="14483" y="21714"/>
                  </a:lnTo>
                  <a:cubicBezTo>
                    <a:pt x="15817" y="21712"/>
                    <a:pt x="16897" y="20632"/>
                    <a:pt x="16898" y="19299"/>
                  </a:cubicBezTo>
                  <a:lnTo>
                    <a:pt x="16898" y="4829"/>
                  </a:lnTo>
                  <a:lnTo>
                    <a:pt x="17855" y="4829"/>
                  </a:lnTo>
                  <a:cubicBezTo>
                    <a:pt x="19189" y="4829"/>
                    <a:pt x="20270" y="3747"/>
                    <a:pt x="20270" y="2414"/>
                  </a:cubicBezTo>
                  <a:cubicBezTo>
                    <a:pt x="20270" y="1080"/>
                    <a:pt x="19189" y="0"/>
                    <a:pt x="178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3" name="Google Shape;7713;p51"/>
            <p:cNvSpPr/>
            <p:nvPr/>
          </p:nvSpPr>
          <p:spPr>
            <a:xfrm>
              <a:off x="3006375" y="1813950"/>
              <a:ext cx="36475" cy="110325"/>
            </a:xfrm>
            <a:custGeom>
              <a:rect b="b" l="l" r="r" t="t"/>
              <a:pathLst>
                <a:path extrusionOk="0" h="4413" w="1459">
                  <a:moveTo>
                    <a:pt x="0" y="1"/>
                  </a:moveTo>
                  <a:lnTo>
                    <a:pt x="0" y="4413"/>
                  </a:lnTo>
                  <a:lnTo>
                    <a:pt x="1458" y="4413"/>
                  </a:lnTo>
                  <a:lnTo>
                    <a:pt x="1458" y="1"/>
                  </a:lnTo>
                  <a:lnTo>
                    <a:pt x="729" y="644"/>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4" name="Google Shape;7714;p51"/>
            <p:cNvSpPr/>
            <p:nvPr/>
          </p:nvSpPr>
          <p:spPr>
            <a:xfrm>
              <a:off x="2951075" y="1396025"/>
              <a:ext cx="147075" cy="417950"/>
            </a:xfrm>
            <a:custGeom>
              <a:rect b="b" l="l" r="r" t="t"/>
              <a:pathLst>
                <a:path extrusionOk="0" h="16718" w="5883">
                  <a:moveTo>
                    <a:pt x="2941" y="0"/>
                  </a:moveTo>
                  <a:lnTo>
                    <a:pt x="0" y="2597"/>
                  </a:lnTo>
                  <a:lnTo>
                    <a:pt x="0" y="14767"/>
                  </a:lnTo>
                  <a:lnTo>
                    <a:pt x="2212" y="16718"/>
                  </a:lnTo>
                  <a:lnTo>
                    <a:pt x="2212" y="8682"/>
                  </a:lnTo>
                  <a:lnTo>
                    <a:pt x="3670" y="8682"/>
                  </a:lnTo>
                  <a:lnTo>
                    <a:pt x="3670" y="16718"/>
                  </a:lnTo>
                  <a:lnTo>
                    <a:pt x="5882" y="14767"/>
                  </a:lnTo>
                  <a:lnTo>
                    <a:pt x="5882" y="2597"/>
                  </a:lnTo>
                  <a:lnTo>
                    <a:pt x="294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8" name="Shape 7718"/>
        <p:cNvGrpSpPr/>
        <p:nvPr/>
      </p:nvGrpSpPr>
      <p:grpSpPr>
        <a:xfrm>
          <a:off x="0" y="0"/>
          <a:ext cx="0" cy="0"/>
          <a:chOff x="0" y="0"/>
          <a:chExt cx="0" cy="0"/>
        </a:xfrm>
      </p:grpSpPr>
      <p:sp>
        <p:nvSpPr>
          <p:cNvPr id="7719" name="Google Shape;7719;p52"/>
          <p:cNvSpPr txBox="1"/>
          <p:nvPr>
            <p:ph type="title"/>
          </p:nvPr>
        </p:nvSpPr>
        <p:spPr>
          <a:xfrm>
            <a:off x="3911950" y="248538"/>
            <a:ext cx="4162200" cy="841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Training</a:t>
            </a:r>
            <a:endParaRPr/>
          </a:p>
        </p:txBody>
      </p:sp>
      <p:sp>
        <p:nvSpPr>
          <p:cNvPr id="7720" name="Google Shape;7720;p52"/>
          <p:cNvSpPr txBox="1"/>
          <p:nvPr>
            <p:ph idx="1" type="subTitle"/>
          </p:nvPr>
        </p:nvSpPr>
        <p:spPr>
          <a:xfrm>
            <a:off x="1026550" y="1151575"/>
            <a:ext cx="6997500" cy="647400"/>
          </a:xfrm>
          <a:prstGeom prst="rect">
            <a:avLst/>
          </a:prstGeom>
        </p:spPr>
        <p:txBody>
          <a:bodyPr anchorCtr="0" anchor="ctr" bIns="91425" lIns="91425" spcFirstLastPara="1" rIns="91425" wrap="square" tIns="91425">
            <a:noAutofit/>
          </a:bodyPr>
          <a:lstStyle/>
          <a:p>
            <a:pPr indent="0" lvl="0" marL="0" rtl="0" algn="just">
              <a:spcBef>
                <a:spcPts val="0"/>
              </a:spcBef>
              <a:spcAft>
                <a:spcPts val="1200"/>
              </a:spcAft>
              <a:buNone/>
            </a:pPr>
            <a:r>
              <a:rPr lang="en" sz="1800"/>
              <a:t>Professional &amp; Resource Development</a:t>
            </a:r>
            <a:r>
              <a:rPr lang="en" sz="1800"/>
              <a:t>		</a:t>
            </a:r>
            <a:r>
              <a:rPr i="1" lang="en" sz="1300"/>
              <a:t>[</a:t>
            </a:r>
            <a:r>
              <a:rPr i="1" lang="en" sz="1300" u="sng">
                <a:solidFill>
                  <a:schemeClr val="hlink"/>
                </a:solidFill>
                <a:hlinkClick r:id="rId3"/>
              </a:rPr>
              <a:t>NEH-funded workshop page</a:t>
            </a:r>
            <a:r>
              <a:rPr i="1" lang="en" sz="1300"/>
              <a:t>]</a:t>
            </a:r>
            <a:endParaRPr i="1" sz="1300"/>
          </a:p>
        </p:txBody>
      </p:sp>
      <p:sp>
        <p:nvSpPr>
          <p:cNvPr id="7721" name="Google Shape;7721;p52"/>
          <p:cNvSpPr txBox="1"/>
          <p:nvPr/>
        </p:nvSpPr>
        <p:spPr>
          <a:xfrm>
            <a:off x="1170600" y="1846925"/>
            <a:ext cx="67095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VRoma Workshops and Seminars , e.g.:</a:t>
            </a:r>
            <a:endParaRPr>
              <a:latin typeface="Barlow"/>
              <a:ea typeface="Barlow"/>
              <a:cs typeface="Barlow"/>
              <a:sym typeface="Barlow"/>
            </a:endParaRPr>
          </a:p>
          <a:p>
            <a:pPr indent="0" lvl="0" marL="0" rtl="0" algn="l">
              <a:spcBef>
                <a:spcPts val="0"/>
              </a:spcBef>
              <a:spcAft>
                <a:spcPts val="0"/>
              </a:spcAft>
              <a:buNone/>
            </a:pPr>
            <a:r>
              <a:t/>
            </a:r>
            <a:endParaRPr>
              <a:latin typeface="Barlow"/>
              <a:ea typeface="Barlow"/>
              <a:cs typeface="Barlow"/>
              <a:sym typeface="Barlow"/>
            </a:endParaRPr>
          </a:p>
          <a:p>
            <a:pPr indent="0" lvl="0" marL="0" rtl="0" algn="l">
              <a:spcBef>
                <a:spcPts val="0"/>
              </a:spcBef>
              <a:spcAft>
                <a:spcPts val="0"/>
              </a:spcAft>
              <a:buNone/>
            </a:pPr>
            <a:r>
              <a:rPr lang="en">
                <a:latin typeface="Barlow"/>
                <a:ea typeface="Barlow"/>
                <a:cs typeface="Barlow"/>
                <a:sym typeface="Barlow"/>
              </a:rPr>
              <a:t>1998 Workshop hosted by Miami University: </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building Rome, </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add images from personal collections, </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design and initiate a personal  independent project (</a:t>
            </a:r>
            <a:r>
              <a:rPr i="1" lang="en" sz="1300" u="sng">
                <a:solidFill>
                  <a:schemeClr val="hlink"/>
                </a:solidFill>
                <a:latin typeface="Barlow"/>
                <a:ea typeface="Barlow"/>
                <a:cs typeface="Barlow"/>
                <a:sym typeface="Barlow"/>
                <a:hlinkClick r:id="rId4"/>
              </a:rPr>
              <a:t>Juvenal Satire 3</a:t>
            </a:r>
            <a:r>
              <a:rPr lang="en">
                <a:latin typeface="Barlow"/>
                <a:ea typeface="Barlow"/>
                <a:cs typeface="Barlow"/>
                <a:sym typeface="Barlow"/>
              </a:rPr>
              <a:t>)</a:t>
            </a:r>
            <a:endParaRPr>
              <a:latin typeface="Barlow"/>
              <a:ea typeface="Barlow"/>
              <a:cs typeface="Barlow"/>
              <a:sym typeface="Barlow"/>
            </a:endParaRPr>
          </a:p>
          <a:p>
            <a:pPr indent="0" lvl="0" marL="0" rtl="0" algn="l">
              <a:spcBef>
                <a:spcPts val="0"/>
              </a:spcBef>
              <a:spcAft>
                <a:spcPts val="0"/>
              </a:spcAft>
              <a:buNone/>
            </a:pPr>
            <a:r>
              <a:t/>
            </a:r>
            <a:endParaRPr>
              <a:latin typeface="Barlow"/>
              <a:ea typeface="Barlow"/>
              <a:cs typeface="Barlow"/>
              <a:sym typeface="Barlow"/>
            </a:endParaRPr>
          </a:p>
          <a:p>
            <a:pPr indent="0" lvl="0" marL="0" rtl="0" algn="l">
              <a:spcBef>
                <a:spcPts val="0"/>
              </a:spcBef>
              <a:spcAft>
                <a:spcPts val="0"/>
              </a:spcAft>
              <a:buNone/>
            </a:pPr>
            <a:r>
              <a:t/>
            </a:r>
            <a:endParaRPr>
              <a:latin typeface="Barlow"/>
              <a:ea typeface="Barlow"/>
              <a:cs typeface="Barlow"/>
              <a:sym typeface="Barlow"/>
            </a:endParaRPr>
          </a:p>
          <a:p>
            <a:pPr indent="0" lvl="0" marL="0" rtl="0" algn="l">
              <a:spcBef>
                <a:spcPts val="0"/>
              </a:spcBef>
              <a:spcAft>
                <a:spcPts val="0"/>
              </a:spcAft>
              <a:buNone/>
            </a:pPr>
            <a:r>
              <a:rPr lang="en">
                <a:latin typeface="Barlow"/>
                <a:ea typeface="Barlow"/>
                <a:cs typeface="Barlow"/>
                <a:sym typeface="Barlow"/>
              </a:rPr>
              <a:t>2008 VRoma Latin Translation Seminar </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hosted by Ball State University</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funded by CAAS grant</a:t>
            </a:r>
            <a:endParaRPr>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725" name="Shape 7725"/>
        <p:cNvGrpSpPr/>
        <p:nvPr/>
      </p:nvGrpSpPr>
      <p:grpSpPr>
        <a:xfrm>
          <a:off x="0" y="0"/>
          <a:ext cx="0" cy="0"/>
          <a:chOff x="0" y="0"/>
          <a:chExt cx="0" cy="0"/>
        </a:xfrm>
      </p:grpSpPr>
      <p:pic>
        <p:nvPicPr>
          <p:cNvPr id="7726" name="Google Shape;7726;p53"/>
          <p:cNvPicPr preferRelativeResize="0"/>
          <p:nvPr/>
        </p:nvPicPr>
        <p:blipFill>
          <a:blip r:embed="rId4">
            <a:alphaModFix/>
          </a:blip>
          <a:stretch>
            <a:fillRect/>
          </a:stretch>
        </p:blipFill>
        <p:spPr>
          <a:xfrm>
            <a:off x="0" y="2"/>
            <a:ext cx="9144000" cy="8046720"/>
          </a:xfrm>
          <a:prstGeom prst="rect">
            <a:avLst/>
          </a:prstGeom>
          <a:noFill/>
          <a:ln>
            <a:noFill/>
          </a:ln>
        </p:spPr>
      </p:pic>
      <p:sp>
        <p:nvSpPr>
          <p:cNvPr id="7727" name="Google Shape;7727;p53"/>
          <p:cNvSpPr/>
          <p:nvPr/>
        </p:nvSpPr>
        <p:spPr>
          <a:xfrm>
            <a:off x="0" y="342025"/>
            <a:ext cx="5152800" cy="1081500"/>
          </a:xfrm>
          <a:prstGeom prst="rect">
            <a:avLst/>
          </a:prstGeom>
          <a:solidFill>
            <a:srgbClr val="EEEEEE">
              <a:alpha val="73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8" name="Google Shape;7728;p53"/>
          <p:cNvSpPr txBox="1"/>
          <p:nvPr>
            <p:ph idx="1" type="body"/>
          </p:nvPr>
        </p:nvSpPr>
        <p:spPr>
          <a:xfrm>
            <a:off x="713225" y="520400"/>
            <a:ext cx="4176900" cy="79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Vromans at work!</a:t>
            </a:r>
            <a:endParaRPr/>
          </a:p>
        </p:txBody>
      </p:sp>
      <p:grpSp>
        <p:nvGrpSpPr>
          <p:cNvPr id="7729" name="Google Shape;7729;p53"/>
          <p:cNvGrpSpPr/>
          <p:nvPr/>
        </p:nvGrpSpPr>
        <p:grpSpPr>
          <a:xfrm flipH="1">
            <a:off x="8430775" y="-2325"/>
            <a:ext cx="725500" cy="5143600"/>
            <a:chOff x="0" y="0"/>
            <a:chExt cx="725500" cy="5143600"/>
          </a:xfrm>
        </p:grpSpPr>
        <p:sp>
          <p:nvSpPr>
            <p:cNvPr id="7730" name="Google Shape;7730;p53"/>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31" name="Google Shape;7731;p53"/>
            <p:cNvGrpSpPr/>
            <p:nvPr/>
          </p:nvGrpSpPr>
          <p:grpSpPr>
            <a:xfrm>
              <a:off x="0" y="0"/>
              <a:ext cx="668044" cy="5143272"/>
              <a:chOff x="-1" y="4694"/>
              <a:chExt cx="667510" cy="5136594"/>
            </a:xfrm>
          </p:grpSpPr>
          <p:sp>
            <p:nvSpPr>
              <p:cNvPr id="7732" name="Google Shape;7732;p53"/>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3" name="Google Shape;7733;p53"/>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4" name="Google Shape;7734;p53"/>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5" name="Google Shape;7735;p53"/>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6" name="Google Shape;7736;p53"/>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7" name="Google Shape;7737;p53"/>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8" name="Google Shape;7738;p53"/>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9" name="Google Shape;7739;p53"/>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0" name="Google Shape;7740;p53"/>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1" name="Google Shape;7741;p53"/>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2" name="Google Shape;7742;p53"/>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3" name="Google Shape;7743;p53"/>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4" name="Google Shape;7744;p53"/>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5" name="Google Shape;7745;p53"/>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6" name="Google Shape;7746;p53"/>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7" name="Google Shape;7747;p53"/>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8" name="Google Shape;7748;p53"/>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9" name="Google Shape;7749;p53"/>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0" name="Google Shape;7750;p53"/>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1" name="Google Shape;7751;p53"/>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2" name="Google Shape;7752;p53"/>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3" name="Google Shape;7753;p53"/>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4" name="Google Shape;7754;p53"/>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5" name="Google Shape;7755;p53"/>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6" name="Google Shape;7756;p53"/>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7" name="Google Shape;7757;p53"/>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8" name="Google Shape;7758;p53"/>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9" name="Google Shape;7759;p53"/>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0" name="Google Shape;7760;p53"/>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1" name="Google Shape;7761;p53"/>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2" name="Google Shape;7762;p53"/>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3" name="Google Shape;7763;p53"/>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4" name="Google Shape;7764;p53"/>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5" name="Google Shape;7765;p53"/>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6" name="Google Shape;7766;p53"/>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7" name="Google Shape;7767;p53"/>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8" name="Google Shape;7768;p53"/>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9" name="Google Shape;7769;p53"/>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0" name="Google Shape;7770;p53"/>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1" name="Google Shape;7771;p53"/>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2" name="Google Shape;7772;p53"/>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3" name="Google Shape;7773;p53"/>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4" name="Google Shape;7774;p53"/>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5" name="Google Shape;7775;p53"/>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6" name="Google Shape;7776;p53"/>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7" name="Google Shape;7777;p53"/>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8" name="Google Shape;7778;p53"/>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9" name="Google Shape;7779;p53"/>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0" name="Google Shape;7780;p53"/>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1" name="Google Shape;7781;p53"/>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2" name="Google Shape;7782;p53"/>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3" name="Google Shape;7783;p53"/>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4" name="Google Shape;7784;p53"/>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5" name="Google Shape;7785;p53"/>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6" name="Google Shape;7786;p53"/>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7" name="Google Shape;7787;p53"/>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8" name="Google Shape;7788;p53"/>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9" name="Google Shape;7789;p53"/>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0" name="Google Shape;7790;p53"/>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1" name="Google Shape;7791;p53"/>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2" name="Google Shape;7792;p53"/>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3" name="Google Shape;7793;p53"/>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4" name="Google Shape;7794;p53"/>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5" name="Google Shape;7795;p53"/>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6" name="Google Shape;7796;p53"/>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7" name="Google Shape;7797;p53"/>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8" name="Google Shape;7798;p53"/>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9" name="Google Shape;7799;p53"/>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0" name="Google Shape;7800;p53"/>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1" name="Google Shape;7801;p53"/>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2" name="Google Shape;7802;p53"/>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3" name="Google Shape;7803;p53"/>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4" name="Google Shape;7804;p53"/>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5" name="Google Shape;7805;p53"/>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6" name="Google Shape;7806;p53"/>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7" name="Google Shape;7807;p53"/>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8" name="Google Shape;7808;p53"/>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9" name="Google Shape;7809;p53"/>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0" name="Google Shape;7810;p53"/>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1" name="Google Shape;7811;p53"/>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2" name="Google Shape;7812;p53"/>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3" name="Google Shape;7813;p53"/>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4" name="Google Shape;7814;p53"/>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5" name="Google Shape;7815;p53"/>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6" name="Google Shape;7816;p53"/>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7" name="Google Shape;7817;p53"/>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8" name="Google Shape;7818;p53"/>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9" name="Google Shape;7819;p53"/>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0" name="Google Shape;7820;p53"/>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1" name="Google Shape;7821;p53"/>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2" name="Google Shape;7822;p53"/>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3" name="Google Shape;7823;p53"/>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4" name="Google Shape;7824;p53"/>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5" name="Google Shape;7825;p53"/>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6" name="Google Shape;7826;p53"/>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7" name="Google Shape;7827;p53"/>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8" name="Google Shape;7828;p53"/>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9" name="Google Shape;7829;p53"/>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0" name="Google Shape;7830;p53"/>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1" name="Google Shape;7831;p53"/>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2" name="Google Shape;7832;p53"/>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3" name="Google Shape;7833;p53"/>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4" name="Google Shape;7834;p53"/>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5" name="Google Shape;7835;p53"/>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6" name="Google Shape;7836;p53"/>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7" name="Google Shape;7837;p53"/>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8" name="Google Shape;7838;p53"/>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9" name="Google Shape;7839;p53"/>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0" name="Google Shape;7840;p53"/>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1" name="Google Shape;7841;p53"/>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2" name="Google Shape;7842;p53"/>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3" name="Google Shape;7843;p53"/>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4" name="Google Shape;7844;p53"/>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5" name="Google Shape;7845;p53"/>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6" name="Google Shape;7846;p53"/>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7" name="Google Shape;7847;p53"/>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8" name="Google Shape;7848;p53"/>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9" name="Google Shape;7849;p53"/>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0" name="Google Shape;7850;p53"/>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1" name="Google Shape;7851;p53"/>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2" name="Google Shape;7852;p53"/>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3" name="Google Shape;7853;p53"/>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4" name="Google Shape;7854;p53"/>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5" name="Google Shape;7855;p53"/>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6" name="Google Shape;7856;p53"/>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7" name="Google Shape;7857;p53"/>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8" name="Google Shape;7858;p53"/>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9" name="Google Shape;7859;p53"/>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0" name="Google Shape;7860;p53"/>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1" name="Google Shape;7861;p53"/>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2" name="Google Shape;7862;p53"/>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3" name="Google Shape;7863;p53"/>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4" name="Google Shape;7864;p53"/>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5" name="Google Shape;7865;p53"/>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6" name="Google Shape;7866;p53"/>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7" name="Google Shape;7867;p53"/>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8" name="Google Shape;7868;p53"/>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9" name="Google Shape;7869;p53"/>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73" name="Shape 7873"/>
        <p:cNvGrpSpPr/>
        <p:nvPr/>
      </p:nvGrpSpPr>
      <p:grpSpPr>
        <a:xfrm>
          <a:off x="0" y="0"/>
          <a:ext cx="0" cy="0"/>
          <a:chOff x="0" y="0"/>
          <a:chExt cx="0" cy="0"/>
        </a:xfrm>
      </p:grpSpPr>
      <p:pic>
        <p:nvPicPr>
          <p:cNvPr id="7874" name="Google Shape;7874;p54"/>
          <p:cNvPicPr preferRelativeResize="0"/>
          <p:nvPr/>
        </p:nvPicPr>
        <p:blipFill>
          <a:blip r:embed="rId4">
            <a:alphaModFix/>
          </a:blip>
          <a:stretch>
            <a:fillRect/>
          </a:stretch>
        </p:blipFill>
        <p:spPr>
          <a:xfrm>
            <a:off x="-99050" y="-45712"/>
            <a:ext cx="9144000" cy="5791200"/>
          </a:xfrm>
          <a:prstGeom prst="rect">
            <a:avLst/>
          </a:prstGeom>
          <a:noFill/>
          <a:ln>
            <a:noFill/>
          </a:ln>
        </p:spPr>
      </p:pic>
      <p:sp>
        <p:nvSpPr>
          <p:cNvPr id="7875" name="Google Shape;7875;p54"/>
          <p:cNvSpPr/>
          <p:nvPr/>
        </p:nvSpPr>
        <p:spPr>
          <a:xfrm>
            <a:off x="0" y="342025"/>
            <a:ext cx="5152800" cy="1081500"/>
          </a:xfrm>
          <a:prstGeom prst="rect">
            <a:avLst/>
          </a:prstGeom>
          <a:solidFill>
            <a:srgbClr val="EEEEEE">
              <a:alpha val="73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6" name="Google Shape;7876;p54"/>
          <p:cNvSpPr txBox="1"/>
          <p:nvPr>
            <p:ph idx="1" type="body"/>
          </p:nvPr>
        </p:nvSpPr>
        <p:spPr>
          <a:xfrm>
            <a:off x="713225" y="520400"/>
            <a:ext cx="4176900" cy="79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a:t>
            </a:r>
            <a:r>
              <a:rPr lang="en"/>
              <a:t>romans at work!</a:t>
            </a:r>
            <a:endParaRPr/>
          </a:p>
        </p:txBody>
      </p:sp>
      <p:grpSp>
        <p:nvGrpSpPr>
          <p:cNvPr id="7877" name="Google Shape;7877;p54"/>
          <p:cNvGrpSpPr/>
          <p:nvPr/>
        </p:nvGrpSpPr>
        <p:grpSpPr>
          <a:xfrm flipH="1">
            <a:off x="8430775" y="-2325"/>
            <a:ext cx="725500" cy="5143600"/>
            <a:chOff x="0" y="0"/>
            <a:chExt cx="725500" cy="5143600"/>
          </a:xfrm>
        </p:grpSpPr>
        <p:sp>
          <p:nvSpPr>
            <p:cNvPr id="7878" name="Google Shape;7878;p54"/>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79" name="Google Shape;7879;p54"/>
            <p:cNvGrpSpPr/>
            <p:nvPr/>
          </p:nvGrpSpPr>
          <p:grpSpPr>
            <a:xfrm>
              <a:off x="0" y="0"/>
              <a:ext cx="668044" cy="5143272"/>
              <a:chOff x="-1" y="4694"/>
              <a:chExt cx="667510" cy="5136594"/>
            </a:xfrm>
          </p:grpSpPr>
          <p:sp>
            <p:nvSpPr>
              <p:cNvPr id="7880" name="Google Shape;7880;p54"/>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1" name="Google Shape;7881;p54"/>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2" name="Google Shape;7882;p54"/>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3" name="Google Shape;7883;p54"/>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4" name="Google Shape;7884;p54"/>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5" name="Google Shape;7885;p54"/>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6" name="Google Shape;7886;p54"/>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7" name="Google Shape;7887;p54"/>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8" name="Google Shape;7888;p54"/>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9" name="Google Shape;7889;p54"/>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0" name="Google Shape;7890;p54"/>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1" name="Google Shape;7891;p54"/>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2" name="Google Shape;7892;p54"/>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3" name="Google Shape;7893;p54"/>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4" name="Google Shape;7894;p54"/>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5" name="Google Shape;7895;p54"/>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6" name="Google Shape;7896;p54"/>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7" name="Google Shape;7897;p54"/>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8" name="Google Shape;7898;p54"/>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9" name="Google Shape;7899;p54"/>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0" name="Google Shape;7900;p54"/>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1" name="Google Shape;7901;p54"/>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2" name="Google Shape;7902;p54"/>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3" name="Google Shape;7903;p54"/>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4" name="Google Shape;7904;p54"/>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5" name="Google Shape;7905;p54"/>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6" name="Google Shape;7906;p54"/>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7" name="Google Shape;7907;p54"/>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8" name="Google Shape;7908;p54"/>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9" name="Google Shape;7909;p54"/>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0" name="Google Shape;7910;p54"/>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1" name="Google Shape;7911;p54"/>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2" name="Google Shape;7912;p54"/>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3" name="Google Shape;7913;p54"/>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4" name="Google Shape;7914;p54"/>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5" name="Google Shape;7915;p54"/>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6" name="Google Shape;7916;p54"/>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7" name="Google Shape;7917;p54"/>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8" name="Google Shape;7918;p54"/>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9" name="Google Shape;7919;p54"/>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0" name="Google Shape;7920;p54"/>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1" name="Google Shape;7921;p54"/>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2" name="Google Shape;7922;p54"/>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3" name="Google Shape;7923;p54"/>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4" name="Google Shape;7924;p54"/>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5" name="Google Shape;7925;p54"/>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6" name="Google Shape;7926;p54"/>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7" name="Google Shape;7927;p54"/>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8" name="Google Shape;7928;p54"/>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9" name="Google Shape;7929;p54"/>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0" name="Google Shape;7930;p54"/>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1" name="Google Shape;7931;p54"/>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2" name="Google Shape;7932;p54"/>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3" name="Google Shape;7933;p54"/>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4" name="Google Shape;7934;p54"/>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5" name="Google Shape;7935;p54"/>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6" name="Google Shape;7936;p54"/>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7" name="Google Shape;7937;p54"/>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8" name="Google Shape;7938;p54"/>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9" name="Google Shape;7939;p54"/>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0" name="Google Shape;7940;p54"/>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1" name="Google Shape;7941;p54"/>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2" name="Google Shape;7942;p54"/>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3" name="Google Shape;7943;p54"/>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4" name="Google Shape;7944;p54"/>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5" name="Google Shape;7945;p54"/>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6" name="Google Shape;7946;p54"/>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7" name="Google Shape;7947;p54"/>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8" name="Google Shape;7948;p54"/>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9" name="Google Shape;7949;p54"/>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0" name="Google Shape;7950;p54"/>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1" name="Google Shape;7951;p54"/>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2" name="Google Shape;7952;p54"/>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3" name="Google Shape;7953;p54"/>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4" name="Google Shape;7954;p54"/>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5" name="Google Shape;7955;p54"/>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6" name="Google Shape;7956;p54"/>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7" name="Google Shape;7957;p54"/>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8" name="Google Shape;7958;p54"/>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9" name="Google Shape;7959;p54"/>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0" name="Google Shape;7960;p54"/>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1" name="Google Shape;7961;p54"/>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2" name="Google Shape;7962;p54"/>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3" name="Google Shape;7963;p54"/>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4" name="Google Shape;7964;p54"/>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5" name="Google Shape;7965;p54"/>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6" name="Google Shape;7966;p54"/>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7" name="Google Shape;7967;p54"/>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8" name="Google Shape;7968;p54"/>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9" name="Google Shape;7969;p54"/>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0" name="Google Shape;7970;p54"/>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1" name="Google Shape;7971;p54"/>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2" name="Google Shape;7972;p54"/>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3" name="Google Shape;7973;p54"/>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4" name="Google Shape;7974;p54"/>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5" name="Google Shape;7975;p54"/>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6" name="Google Shape;7976;p54"/>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7" name="Google Shape;7977;p54"/>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8" name="Google Shape;7978;p54"/>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9" name="Google Shape;7979;p54"/>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0" name="Google Shape;7980;p54"/>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1" name="Google Shape;7981;p54"/>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2" name="Google Shape;7982;p54"/>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3" name="Google Shape;7983;p54"/>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4" name="Google Shape;7984;p54"/>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5" name="Google Shape;7985;p54"/>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6" name="Google Shape;7986;p54"/>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7" name="Google Shape;7987;p54"/>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8" name="Google Shape;7988;p54"/>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9" name="Google Shape;7989;p54"/>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0" name="Google Shape;7990;p54"/>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1" name="Google Shape;7991;p54"/>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2" name="Google Shape;7992;p54"/>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3" name="Google Shape;7993;p54"/>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4" name="Google Shape;7994;p54"/>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5" name="Google Shape;7995;p54"/>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6" name="Google Shape;7996;p54"/>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7" name="Google Shape;7997;p54"/>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8" name="Google Shape;7998;p54"/>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9" name="Google Shape;7999;p54"/>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0" name="Google Shape;8000;p54"/>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1" name="Google Shape;8001;p54"/>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2" name="Google Shape;8002;p54"/>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3" name="Google Shape;8003;p54"/>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4" name="Google Shape;8004;p54"/>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5" name="Google Shape;8005;p54"/>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6" name="Google Shape;8006;p54"/>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7" name="Google Shape;8007;p54"/>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8" name="Google Shape;8008;p54"/>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9" name="Google Shape;8009;p54"/>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0" name="Google Shape;8010;p54"/>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1" name="Google Shape;8011;p54"/>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2" name="Google Shape;8012;p54"/>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3" name="Google Shape;8013;p54"/>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4" name="Google Shape;8014;p54"/>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5" name="Google Shape;8015;p54"/>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6" name="Google Shape;8016;p54"/>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7" name="Google Shape;8017;p54"/>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021" name="Shape 8021"/>
        <p:cNvGrpSpPr/>
        <p:nvPr/>
      </p:nvGrpSpPr>
      <p:grpSpPr>
        <a:xfrm>
          <a:off x="0" y="0"/>
          <a:ext cx="0" cy="0"/>
          <a:chOff x="0" y="0"/>
          <a:chExt cx="0" cy="0"/>
        </a:xfrm>
      </p:grpSpPr>
      <p:pic>
        <p:nvPicPr>
          <p:cNvPr id="8022" name="Google Shape;8022;p55"/>
          <p:cNvPicPr preferRelativeResize="0"/>
          <p:nvPr/>
        </p:nvPicPr>
        <p:blipFill rotWithShape="1">
          <a:blip r:embed="rId4">
            <a:alphaModFix/>
          </a:blip>
          <a:srcRect b="7110" l="0" r="0" t="7110"/>
          <a:stretch/>
        </p:blipFill>
        <p:spPr>
          <a:xfrm>
            <a:off x="-99050" y="-45712"/>
            <a:ext cx="9144000" cy="5791199"/>
          </a:xfrm>
          <a:prstGeom prst="rect">
            <a:avLst/>
          </a:prstGeom>
          <a:noFill/>
          <a:ln>
            <a:noFill/>
          </a:ln>
        </p:spPr>
      </p:pic>
      <p:sp>
        <p:nvSpPr>
          <p:cNvPr id="8023" name="Google Shape;8023;p55"/>
          <p:cNvSpPr/>
          <p:nvPr/>
        </p:nvSpPr>
        <p:spPr>
          <a:xfrm>
            <a:off x="0" y="342025"/>
            <a:ext cx="5152800" cy="1081500"/>
          </a:xfrm>
          <a:prstGeom prst="rect">
            <a:avLst/>
          </a:prstGeom>
          <a:solidFill>
            <a:srgbClr val="EEEEEE">
              <a:alpha val="73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4" name="Google Shape;8024;p55"/>
          <p:cNvSpPr txBox="1"/>
          <p:nvPr>
            <p:ph idx="1" type="body"/>
          </p:nvPr>
        </p:nvSpPr>
        <p:spPr>
          <a:xfrm>
            <a:off x="713225" y="520400"/>
            <a:ext cx="4176900" cy="79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a:t>
            </a:r>
            <a:r>
              <a:rPr lang="en"/>
              <a:t>romans at work!</a:t>
            </a:r>
            <a:endParaRPr/>
          </a:p>
        </p:txBody>
      </p:sp>
      <p:grpSp>
        <p:nvGrpSpPr>
          <p:cNvPr id="8025" name="Google Shape;8025;p55"/>
          <p:cNvGrpSpPr/>
          <p:nvPr/>
        </p:nvGrpSpPr>
        <p:grpSpPr>
          <a:xfrm flipH="1">
            <a:off x="8430775" y="-2325"/>
            <a:ext cx="725500" cy="5143600"/>
            <a:chOff x="0" y="0"/>
            <a:chExt cx="725500" cy="5143600"/>
          </a:xfrm>
        </p:grpSpPr>
        <p:sp>
          <p:nvSpPr>
            <p:cNvPr id="8026" name="Google Shape;8026;p55"/>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27" name="Google Shape;8027;p55"/>
            <p:cNvGrpSpPr/>
            <p:nvPr/>
          </p:nvGrpSpPr>
          <p:grpSpPr>
            <a:xfrm>
              <a:off x="0" y="0"/>
              <a:ext cx="668044" cy="5143272"/>
              <a:chOff x="-1" y="4694"/>
              <a:chExt cx="667510" cy="5136594"/>
            </a:xfrm>
          </p:grpSpPr>
          <p:sp>
            <p:nvSpPr>
              <p:cNvPr id="8028" name="Google Shape;8028;p55"/>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9" name="Google Shape;8029;p55"/>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0" name="Google Shape;8030;p55"/>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1" name="Google Shape;8031;p55"/>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2" name="Google Shape;8032;p55"/>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3" name="Google Shape;8033;p55"/>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4" name="Google Shape;8034;p55"/>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5" name="Google Shape;8035;p55"/>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6" name="Google Shape;8036;p55"/>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7" name="Google Shape;8037;p55"/>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8" name="Google Shape;8038;p55"/>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9" name="Google Shape;8039;p55"/>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0" name="Google Shape;8040;p55"/>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1" name="Google Shape;8041;p55"/>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2" name="Google Shape;8042;p55"/>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3" name="Google Shape;8043;p55"/>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4" name="Google Shape;8044;p55"/>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5" name="Google Shape;8045;p55"/>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6" name="Google Shape;8046;p55"/>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7" name="Google Shape;8047;p55"/>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8" name="Google Shape;8048;p55"/>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9" name="Google Shape;8049;p55"/>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0" name="Google Shape;8050;p55"/>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1" name="Google Shape;8051;p55"/>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2" name="Google Shape;8052;p55"/>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3" name="Google Shape;8053;p55"/>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4" name="Google Shape;8054;p55"/>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5" name="Google Shape;8055;p55"/>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6" name="Google Shape;8056;p55"/>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7" name="Google Shape;8057;p55"/>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8" name="Google Shape;8058;p55"/>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9" name="Google Shape;8059;p55"/>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0" name="Google Shape;8060;p55"/>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1" name="Google Shape;8061;p55"/>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2" name="Google Shape;8062;p55"/>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3" name="Google Shape;8063;p55"/>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4" name="Google Shape;8064;p55"/>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5" name="Google Shape;8065;p55"/>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6" name="Google Shape;8066;p55"/>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7" name="Google Shape;8067;p55"/>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8" name="Google Shape;8068;p55"/>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9" name="Google Shape;8069;p55"/>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0" name="Google Shape;8070;p55"/>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1" name="Google Shape;8071;p55"/>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2" name="Google Shape;8072;p55"/>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3" name="Google Shape;8073;p55"/>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4" name="Google Shape;8074;p55"/>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5" name="Google Shape;8075;p55"/>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6" name="Google Shape;8076;p55"/>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7" name="Google Shape;8077;p55"/>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8" name="Google Shape;8078;p55"/>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9" name="Google Shape;8079;p55"/>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0" name="Google Shape;8080;p55"/>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1" name="Google Shape;8081;p55"/>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2" name="Google Shape;8082;p55"/>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3" name="Google Shape;8083;p55"/>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4" name="Google Shape;8084;p55"/>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5" name="Google Shape;8085;p55"/>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6" name="Google Shape;8086;p55"/>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7" name="Google Shape;8087;p55"/>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8" name="Google Shape;8088;p55"/>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9" name="Google Shape;8089;p55"/>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0" name="Google Shape;8090;p55"/>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1" name="Google Shape;8091;p55"/>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2" name="Google Shape;8092;p55"/>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3" name="Google Shape;8093;p55"/>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4" name="Google Shape;8094;p55"/>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5" name="Google Shape;8095;p55"/>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6" name="Google Shape;8096;p55"/>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7" name="Google Shape;8097;p55"/>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8" name="Google Shape;8098;p55"/>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9" name="Google Shape;8099;p55"/>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0" name="Google Shape;8100;p55"/>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1" name="Google Shape;8101;p55"/>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2" name="Google Shape;8102;p55"/>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3" name="Google Shape;8103;p55"/>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4" name="Google Shape;8104;p55"/>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5" name="Google Shape;8105;p55"/>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6" name="Google Shape;8106;p55"/>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7" name="Google Shape;8107;p55"/>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8" name="Google Shape;8108;p55"/>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9" name="Google Shape;8109;p55"/>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0" name="Google Shape;8110;p55"/>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1" name="Google Shape;8111;p55"/>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2" name="Google Shape;8112;p55"/>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3" name="Google Shape;8113;p55"/>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4" name="Google Shape;8114;p55"/>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5" name="Google Shape;8115;p55"/>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6" name="Google Shape;8116;p55"/>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7" name="Google Shape;8117;p55"/>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8" name="Google Shape;8118;p55"/>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9" name="Google Shape;8119;p55"/>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0" name="Google Shape;8120;p55"/>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1" name="Google Shape;8121;p55"/>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2" name="Google Shape;8122;p55"/>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3" name="Google Shape;8123;p55"/>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4" name="Google Shape;8124;p55"/>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5" name="Google Shape;8125;p55"/>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6" name="Google Shape;8126;p55"/>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7" name="Google Shape;8127;p55"/>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8" name="Google Shape;8128;p55"/>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9" name="Google Shape;8129;p55"/>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0" name="Google Shape;8130;p55"/>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1" name="Google Shape;8131;p55"/>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2" name="Google Shape;8132;p55"/>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3" name="Google Shape;8133;p55"/>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4" name="Google Shape;8134;p55"/>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5" name="Google Shape;8135;p55"/>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6" name="Google Shape;8136;p55"/>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7" name="Google Shape;8137;p55"/>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8" name="Google Shape;8138;p55"/>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9" name="Google Shape;8139;p55"/>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0" name="Google Shape;8140;p55"/>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1" name="Google Shape;8141;p55"/>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2" name="Google Shape;8142;p55"/>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3" name="Google Shape;8143;p55"/>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4" name="Google Shape;8144;p55"/>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5" name="Google Shape;8145;p55"/>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6" name="Google Shape;8146;p55"/>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7" name="Google Shape;8147;p55"/>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8" name="Google Shape;8148;p55"/>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9" name="Google Shape;8149;p55"/>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0" name="Google Shape;8150;p55"/>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1" name="Google Shape;8151;p55"/>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2" name="Google Shape;8152;p55"/>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3" name="Google Shape;8153;p55"/>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4" name="Google Shape;8154;p55"/>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5" name="Google Shape;8155;p55"/>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6" name="Google Shape;8156;p55"/>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7" name="Google Shape;8157;p55"/>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8" name="Google Shape;8158;p55"/>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9" name="Google Shape;8159;p55"/>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0" name="Google Shape;8160;p55"/>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1" name="Google Shape;8161;p55"/>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2" name="Google Shape;8162;p55"/>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3" name="Google Shape;8163;p55"/>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4" name="Google Shape;8164;p55"/>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5" name="Google Shape;8165;p55"/>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69" name="Shape 8169"/>
        <p:cNvGrpSpPr/>
        <p:nvPr/>
      </p:nvGrpSpPr>
      <p:grpSpPr>
        <a:xfrm>
          <a:off x="0" y="0"/>
          <a:ext cx="0" cy="0"/>
          <a:chOff x="0" y="0"/>
          <a:chExt cx="0" cy="0"/>
        </a:xfrm>
      </p:grpSpPr>
      <p:pic>
        <p:nvPicPr>
          <p:cNvPr id="8170" name="Google Shape;8170;p56"/>
          <p:cNvPicPr preferRelativeResize="0"/>
          <p:nvPr/>
        </p:nvPicPr>
        <p:blipFill rotWithShape="1">
          <a:blip r:embed="rId4">
            <a:alphaModFix/>
          </a:blip>
          <a:srcRect b="14019" l="0" r="0" t="14012"/>
          <a:stretch/>
        </p:blipFill>
        <p:spPr>
          <a:xfrm>
            <a:off x="-99050" y="-45712"/>
            <a:ext cx="9144000" cy="5791199"/>
          </a:xfrm>
          <a:prstGeom prst="rect">
            <a:avLst/>
          </a:prstGeom>
          <a:noFill/>
          <a:ln>
            <a:noFill/>
          </a:ln>
        </p:spPr>
      </p:pic>
      <p:sp>
        <p:nvSpPr>
          <p:cNvPr id="8171" name="Google Shape;8171;p56"/>
          <p:cNvSpPr/>
          <p:nvPr/>
        </p:nvSpPr>
        <p:spPr>
          <a:xfrm>
            <a:off x="0" y="342025"/>
            <a:ext cx="5152800" cy="1081500"/>
          </a:xfrm>
          <a:prstGeom prst="rect">
            <a:avLst/>
          </a:prstGeom>
          <a:solidFill>
            <a:srgbClr val="EEEEEE">
              <a:alpha val="73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2" name="Google Shape;8172;p56"/>
          <p:cNvSpPr txBox="1"/>
          <p:nvPr>
            <p:ph idx="1" type="body"/>
          </p:nvPr>
        </p:nvSpPr>
        <p:spPr>
          <a:xfrm>
            <a:off x="713225" y="520400"/>
            <a:ext cx="4176900" cy="79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a:t>
            </a:r>
            <a:r>
              <a:rPr lang="en"/>
              <a:t>romans at work!</a:t>
            </a:r>
            <a:endParaRPr/>
          </a:p>
        </p:txBody>
      </p:sp>
      <p:grpSp>
        <p:nvGrpSpPr>
          <p:cNvPr id="8173" name="Google Shape;8173;p56"/>
          <p:cNvGrpSpPr/>
          <p:nvPr/>
        </p:nvGrpSpPr>
        <p:grpSpPr>
          <a:xfrm flipH="1">
            <a:off x="8430775" y="-2325"/>
            <a:ext cx="725500" cy="5143600"/>
            <a:chOff x="0" y="0"/>
            <a:chExt cx="725500" cy="5143600"/>
          </a:xfrm>
        </p:grpSpPr>
        <p:sp>
          <p:nvSpPr>
            <p:cNvPr id="8174" name="Google Shape;8174;p56"/>
            <p:cNvSpPr/>
            <p:nvPr/>
          </p:nvSpPr>
          <p:spPr>
            <a:xfrm rot="-5400000">
              <a:off x="-2207450" y="2210650"/>
              <a:ext cx="5143500" cy="72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75" name="Google Shape;8175;p56"/>
            <p:cNvGrpSpPr/>
            <p:nvPr/>
          </p:nvGrpSpPr>
          <p:grpSpPr>
            <a:xfrm>
              <a:off x="0" y="0"/>
              <a:ext cx="668044" cy="5143272"/>
              <a:chOff x="-1" y="4694"/>
              <a:chExt cx="667510" cy="5136594"/>
            </a:xfrm>
          </p:grpSpPr>
          <p:sp>
            <p:nvSpPr>
              <p:cNvPr id="8176" name="Google Shape;8176;p56"/>
              <p:cNvSpPr/>
              <p:nvPr/>
            </p:nvSpPr>
            <p:spPr>
              <a:xfrm flipH="1" rot="5400000">
                <a:off x="38066" y="5009263"/>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7" name="Google Shape;8177;p56"/>
              <p:cNvSpPr/>
              <p:nvPr/>
            </p:nvSpPr>
            <p:spPr>
              <a:xfrm flipH="1" rot="5400000">
                <a:off x="38065" y="4285576"/>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8" name="Google Shape;8178;p56"/>
              <p:cNvSpPr/>
              <p:nvPr/>
            </p:nvSpPr>
            <p:spPr>
              <a:xfrm flipH="1" rot="5400000">
                <a:off x="136783" y="4965432"/>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9" name="Google Shape;8179;p56"/>
              <p:cNvSpPr/>
              <p:nvPr/>
            </p:nvSpPr>
            <p:spPr>
              <a:xfrm flipH="1" rot="5400000">
                <a:off x="169716" y="4285578"/>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0" name="Google Shape;8180;p56"/>
              <p:cNvSpPr/>
              <p:nvPr/>
            </p:nvSpPr>
            <p:spPr>
              <a:xfrm flipH="1" rot="5400000">
                <a:off x="169718" y="5009264"/>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1" name="Google Shape;8181;p56"/>
              <p:cNvSpPr/>
              <p:nvPr/>
            </p:nvSpPr>
            <p:spPr>
              <a:xfrm flipH="1" rot="5400000">
                <a:off x="-415247" y="4700399"/>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2" name="Google Shape;8182;p56"/>
              <p:cNvSpPr/>
              <p:nvPr/>
            </p:nvSpPr>
            <p:spPr>
              <a:xfrm flipH="1" rot="5400000">
                <a:off x="136761" y="4680087"/>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3" name="Google Shape;8183;p56"/>
              <p:cNvSpPr/>
              <p:nvPr/>
            </p:nvSpPr>
            <p:spPr>
              <a:xfrm flipH="1" rot="5400000">
                <a:off x="45838" y="4304291"/>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4" name="Google Shape;8184;p56"/>
              <p:cNvSpPr/>
              <p:nvPr/>
            </p:nvSpPr>
            <p:spPr>
              <a:xfrm flipH="1" rot="5400000">
                <a:off x="345553" y="4727296"/>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5" name="Google Shape;8185;p56"/>
              <p:cNvSpPr/>
              <p:nvPr/>
            </p:nvSpPr>
            <p:spPr>
              <a:xfrm flipH="1" rot="5400000">
                <a:off x="-28078" y="4504753"/>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6" name="Google Shape;8186;p56"/>
              <p:cNvSpPr/>
              <p:nvPr/>
            </p:nvSpPr>
            <p:spPr>
              <a:xfrm flipH="1" rot="5400000">
                <a:off x="103573" y="4504755"/>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7" name="Google Shape;8187;p56"/>
              <p:cNvSpPr/>
              <p:nvPr/>
            </p:nvSpPr>
            <p:spPr>
              <a:xfrm flipH="1" rot="5400000">
                <a:off x="56473" y="4543190"/>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8" name="Google Shape;8188;p56"/>
              <p:cNvSpPr/>
              <p:nvPr/>
            </p:nvSpPr>
            <p:spPr>
              <a:xfrm flipH="1" rot="5400000">
                <a:off x="339047" y="4299240"/>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9" name="Google Shape;8189;p56"/>
              <p:cNvSpPr/>
              <p:nvPr/>
            </p:nvSpPr>
            <p:spPr>
              <a:xfrm flipH="1" rot="5400000">
                <a:off x="103575" y="4790076"/>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0" name="Google Shape;8190;p56"/>
              <p:cNvSpPr/>
              <p:nvPr/>
            </p:nvSpPr>
            <p:spPr>
              <a:xfrm flipH="1" rot="5400000">
                <a:off x="45767" y="4589637"/>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1" name="Google Shape;8191;p56"/>
              <p:cNvSpPr/>
              <p:nvPr/>
            </p:nvSpPr>
            <p:spPr>
              <a:xfrm flipH="1" rot="5400000">
                <a:off x="45814" y="4875007"/>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2" name="Google Shape;8192;p56"/>
              <p:cNvSpPr/>
              <p:nvPr/>
            </p:nvSpPr>
            <p:spPr>
              <a:xfrm flipH="1" rot="5400000">
                <a:off x="-28077" y="4790075"/>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3" name="Google Shape;8193;p56"/>
              <p:cNvSpPr/>
              <p:nvPr/>
            </p:nvSpPr>
            <p:spPr>
              <a:xfrm flipH="1" rot="5400000">
                <a:off x="136807" y="4394765"/>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4" name="Google Shape;8194;p56"/>
              <p:cNvSpPr/>
              <p:nvPr/>
            </p:nvSpPr>
            <p:spPr>
              <a:xfrm flipH="1" rot="5400000">
                <a:off x="75763" y="4549543"/>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5" name="Google Shape;8195;p56"/>
              <p:cNvSpPr/>
              <p:nvPr/>
            </p:nvSpPr>
            <p:spPr>
              <a:xfrm flipH="1" rot="5400000">
                <a:off x="-257990" y="4568760"/>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6" name="Google Shape;8196;p56"/>
              <p:cNvSpPr/>
              <p:nvPr/>
            </p:nvSpPr>
            <p:spPr>
              <a:xfrm flipH="1" rot="5400000">
                <a:off x="118350" y="4661776"/>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7" name="Google Shape;8197;p56"/>
              <p:cNvSpPr/>
              <p:nvPr/>
            </p:nvSpPr>
            <p:spPr>
              <a:xfrm flipH="1" rot="5400000">
                <a:off x="118373" y="4376431"/>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8" name="Google Shape;8198;p56"/>
              <p:cNvSpPr/>
              <p:nvPr/>
            </p:nvSpPr>
            <p:spPr>
              <a:xfrm flipH="1" rot="5400000">
                <a:off x="118350" y="4947096"/>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9" name="Google Shape;8199;p56"/>
              <p:cNvSpPr/>
              <p:nvPr/>
            </p:nvSpPr>
            <p:spPr>
              <a:xfrm flipH="1" rot="5400000">
                <a:off x="38066" y="4153171"/>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0" name="Google Shape;8200;p56"/>
              <p:cNvSpPr/>
              <p:nvPr/>
            </p:nvSpPr>
            <p:spPr>
              <a:xfrm flipH="1" rot="5400000">
                <a:off x="38065" y="3429484"/>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1" name="Google Shape;8201;p56"/>
              <p:cNvSpPr/>
              <p:nvPr/>
            </p:nvSpPr>
            <p:spPr>
              <a:xfrm flipH="1" rot="5400000">
                <a:off x="136783" y="4109341"/>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2" name="Google Shape;8202;p56"/>
              <p:cNvSpPr/>
              <p:nvPr/>
            </p:nvSpPr>
            <p:spPr>
              <a:xfrm flipH="1" rot="5400000">
                <a:off x="169716" y="3429486"/>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3" name="Google Shape;8203;p56"/>
              <p:cNvSpPr/>
              <p:nvPr/>
            </p:nvSpPr>
            <p:spPr>
              <a:xfrm flipH="1" rot="5400000">
                <a:off x="169718" y="4153173"/>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4" name="Google Shape;8204;p56"/>
              <p:cNvSpPr/>
              <p:nvPr/>
            </p:nvSpPr>
            <p:spPr>
              <a:xfrm flipH="1" rot="5400000">
                <a:off x="-415247" y="3844307"/>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5" name="Google Shape;8205;p56"/>
              <p:cNvSpPr/>
              <p:nvPr/>
            </p:nvSpPr>
            <p:spPr>
              <a:xfrm flipH="1" rot="5400000">
                <a:off x="136761" y="3823995"/>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6" name="Google Shape;8206;p56"/>
              <p:cNvSpPr/>
              <p:nvPr/>
            </p:nvSpPr>
            <p:spPr>
              <a:xfrm flipH="1" rot="5400000">
                <a:off x="45838" y="3448200"/>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7" name="Google Shape;8207;p56"/>
              <p:cNvSpPr/>
              <p:nvPr/>
            </p:nvSpPr>
            <p:spPr>
              <a:xfrm flipH="1" rot="5400000">
                <a:off x="345553" y="3871205"/>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8" name="Google Shape;8208;p56"/>
              <p:cNvSpPr/>
              <p:nvPr/>
            </p:nvSpPr>
            <p:spPr>
              <a:xfrm flipH="1" rot="5400000">
                <a:off x="-28078" y="3648661"/>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9" name="Google Shape;8209;p56"/>
              <p:cNvSpPr/>
              <p:nvPr/>
            </p:nvSpPr>
            <p:spPr>
              <a:xfrm flipH="1" rot="5400000">
                <a:off x="103573" y="3648663"/>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0" name="Google Shape;8210;p56"/>
              <p:cNvSpPr/>
              <p:nvPr/>
            </p:nvSpPr>
            <p:spPr>
              <a:xfrm flipH="1" rot="5400000">
                <a:off x="56473" y="3687098"/>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1" name="Google Shape;8211;p56"/>
              <p:cNvSpPr/>
              <p:nvPr/>
            </p:nvSpPr>
            <p:spPr>
              <a:xfrm flipH="1" rot="5400000">
                <a:off x="339047" y="3443149"/>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2" name="Google Shape;8212;p56"/>
              <p:cNvSpPr/>
              <p:nvPr/>
            </p:nvSpPr>
            <p:spPr>
              <a:xfrm flipH="1" rot="5400000">
                <a:off x="103575" y="3933984"/>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3" name="Google Shape;8213;p56"/>
              <p:cNvSpPr/>
              <p:nvPr/>
            </p:nvSpPr>
            <p:spPr>
              <a:xfrm flipH="1" rot="5400000">
                <a:off x="45767" y="3733545"/>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4" name="Google Shape;8214;p56"/>
              <p:cNvSpPr/>
              <p:nvPr/>
            </p:nvSpPr>
            <p:spPr>
              <a:xfrm flipH="1" rot="5400000">
                <a:off x="45814" y="4018915"/>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5" name="Google Shape;8215;p56"/>
              <p:cNvSpPr/>
              <p:nvPr/>
            </p:nvSpPr>
            <p:spPr>
              <a:xfrm flipH="1" rot="5400000">
                <a:off x="-28077" y="3933983"/>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6" name="Google Shape;8216;p56"/>
              <p:cNvSpPr/>
              <p:nvPr/>
            </p:nvSpPr>
            <p:spPr>
              <a:xfrm flipH="1" rot="5400000">
                <a:off x="136807" y="3538673"/>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7" name="Google Shape;8217;p56"/>
              <p:cNvSpPr/>
              <p:nvPr/>
            </p:nvSpPr>
            <p:spPr>
              <a:xfrm flipH="1" rot="5400000">
                <a:off x="75763" y="3693451"/>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8" name="Google Shape;8218;p56"/>
              <p:cNvSpPr/>
              <p:nvPr/>
            </p:nvSpPr>
            <p:spPr>
              <a:xfrm flipH="1" rot="5400000">
                <a:off x="-257990" y="3712668"/>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9" name="Google Shape;8219;p56"/>
              <p:cNvSpPr/>
              <p:nvPr/>
            </p:nvSpPr>
            <p:spPr>
              <a:xfrm flipH="1" rot="5400000">
                <a:off x="118350" y="3805685"/>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0" name="Google Shape;8220;p56"/>
              <p:cNvSpPr/>
              <p:nvPr/>
            </p:nvSpPr>
            <p:spPr>
              <a:xfrm flipH="1" rot="5400000">
                <a:off x="118373" y="3520339"/>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1" name="Google Shape;8221;p56"/>
              <p:cNvSpPr/>
              <p:nvPr/>
            </p:nvSpPr>
            <p:spPr>
              <a:xfrm flipH="1" rot="5400000">
                <a:off x="118350" y="4091005"/>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2" name="Google Shape;8222;p56"/>
              <p:cNvSpPr/>
              <p:nvPr/>
            </p:nvSpPr>
            <p:spPr>
              <a:xfrm flipH="1" rot="5400000">
                <a:off x="38066" y="3297079"/>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3" name="Google Shape;8223;p56"/>
              <p:cNvSpPr/>
              <p:nvPr/>
            </p:nvSpPr>
            <p:spPr>
              <a:xfrm flipH="1" rot="5400000">
                <a:off x="38065" y="2573393"/>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4" name="Google Shape;8224;p56"/>
              <p:cNvSpPr/>
              <p:nvPr/>
            </p:nvSpPr>
            <p:spPr>
              <a:xfrm flipH="1" rot="5400000">
                <a:off x="136783" y="3253249"/>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5" name="Google Shape;8225;p56"/>
              <p:cNvSpPr/>
              <p:nvPr/>
            </p:nvSpPr>
            <p:spPr>
              <a:xfrm flipH="1" rot="5400000">
                <a:off x="169716" y="2573394"/>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6" name="Google Shape;8226;p56"/>
              <p:cNvSpPr/>
              <p:nvPr/>
            </p:nvSpPr>
            <p:spPr>
              <a:xfrm flipH="1" rot="5400000">
                <a:off x="169718" y="3297081"/>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7" name="Google Shape;8227;p56"/>
              <p:cNvSpPr/>
              <p:nvPr/>
            </p:nvSpPr>
            <p:spPr>
              <a:xfrm flipH="1" rot="5400000">
                <a:off x="-415247" y="2988216"/>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8" name="Google Shape;8228;p56"/>
              <p:cNvSpPr/>
              <p:nvPr/>
            </p:nvSpPr>
            <p:spPr>
              <a:xfrm flipH="1" rot="5400000">
                <a:off x="136761" y="2967903"/>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9" name="Google Shape;8229;p56"/>
              <p:cNvSpPr/>
              <p:nvPr/>
            </p:nvSpPr>
            <p:spPr>
              <a:xfrm flipH="1" rot="5400000">
                <a:off x="45838" y="2592108"/>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0" name="Google Shape;8230;p56"/>
              <p:cNvSpPr/>
              <p:nvPr/>
            </p:nvSpPr>
            <p:spPr>
              <a:xfrm flipH="1" rot="5400000">
                <a:off x="345553" y="3015113"/>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1" name="Google Shape;8231;p56"/>
              <p:cNvSpPr/>
              <p:nvPr/>
            </p:nvSpPr>
            <p:spPr>
              <a:xfrm flipH="1" rot="5400000">
                <a:off x="-28078" y="2792570"/>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2" name="Google Shape;8232;p56"/>
              <p:cNvSpPr/>
              <p:nvPr/>
            </p:nvSpPr>
            <p:spPr>
              <a:xfrm flipH="1" rot="5400000">
                <a:off x="103573" y="2792571"/>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3" name="Google Shape;8233;p56"/>
              <p:cNvSpPr/>
              <p:nvPr/>
            </p:nvSpPr>
            <p:spPr>
              <a:xfrm flipH="1" rot="5400000">
                <a:off x="56473" y="2831007"/>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4" name="Google Shape;8234;p56"/>
              <p:cNvSpPr/>
              <p:nvPr/>
            </p:nvSpPr>
            <p:spPr>
              <a:xfrm flipH="1" rot="5400000">
                <a:off x="339047" y="2587057"/>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5" name="Google Shape;8235;p56"/>
              <p:cNvSpPr/>
              <p:nvPr/>
            </p:nvSpPr>
            <p:spPr>
              <a:xfrm flipH="1" rot="5400000">
                <a:off x="103575" y="3077893"/>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6" name="Google Shape;8236;p56"/>
              <p:cNvSpPr/>
              <p:nvPr/>
            </p:nvSpPr>
            <p:spPr>
              <a:xfrm flipH="1" rot="5400000">
                <a:off x="45767" y="2877454"/>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7" name="Google Shape;8237;p56"/>
              <p:cNvSpPr/>
              <p:nvPr/>
            </p:nvSpPr>
            <p:spPr>
              <a:xfrm flipH="1" rot="5400000">
                <a:off x="45814" y="3162823"/>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8" name="Google Shape;8238;p56"/>
              <p:cNvSpPr/>
              <p:nvPr/>
            </p:nvSpPr>
            <p:spPr>
              <a:xfrm flipH="1" rot="5400000">
                <a:off x="-28077" y="3077891"/>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9" name="Google Shape;8239;p56"/>
              <p:cNvSpPr/>
              <p:nvPr/>
            </p:nvSpPr>
            <p:spPr>
              <a:xfrm flipH="1" rot="5400000">
                <a:off x="136807" y="2682582"/>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0" name="Google Shape;8240;p56"/>
              <p:cNvSpPr/>
              <p:nvPr/>
            </p:nvSpPr>
            <p:spPr>
              <a:xfrm flipH="1" rot="5400000">
                <a:off x="75763" y="2837359"/>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1" name="Google Shape;8241;p56"/>
              <p:cNvSpPr/>
              <p:nvPr/>
            </p:nvSpPr>
            <p:spPr>
              <a:xfrm flipH="1" rot="5400000">
                <a:off x="-257990" y="2856577"/>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2" name="Google Shape;8242;p56"/>
              <p:cNvSpPr/>
              <p:nvPr/>
            </p:nvSpPr>
            <p:spPr>
              <a:xfrm flipH="1" rot="5400000">
                <a:off x="118350" y="2949593"/>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3" name="Google Shape;8243;p56"/>
              <p:cNvSpPr/>
              <p:nvPr/>
            </p:nvSpPr>
            <p:spPr>
              <a:xfrm flipH="1" rot="5400000">
                <a:off x="118373" y="2664247"/>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4" name="Google Shape;8244;p56"/>
              <p:cNvSpPr/>
              <p:nvPr/>
            </p:nvSpPr>
            <p:spPr>
              <a:xfrm flipH="1" rot="5400000">
                <a:off x="118350" y="3234913"/>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5" name="Google Shape;8245;p56"/>
              <p:cNvSpPr/>
              <p:nvPr/>
            </p:nvSpPr>
            <p:spPr>
              <a:xfrm flipH="1" rot="5400000">
                <a:off x="38066" y="2440988"/>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6" name="Google Shape;8246;p56"/>
              <p:cNvSpPr/>
              <p:nvPr/>
            </p:nvSpPr>
            <p:spPr>
              <a:xfrm flipH="1" rot="5400000">
                <a:off x="38065" y="1717301"/>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7" name="Google Shape;8247;p56"/>
              <p:cNvSpPr/>
              <p:nvPr/>
            </p:nvSpPr>
            <p:spPr>
              <a:xfrm flipH="1" rot="5400000">
                <a:off x="136783" y="2397157"/>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8" name="Google Shape;8248;p56"/>
              <p:cNvSpPr/>
              <p:nvPr/>
            </p:nvSpPr>
            <p:spPr>
              <a:xfrm flipH="1" rot="5400000">
                <a:off x="169716" y="1717303"/>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9" name="Google Shape;8249;p56"/>
              <p:cNvSpPr/>
              <p:nvPr/>
            </p:nvSpPr>
            <p:spPr>
              <a:xfrm flipH="1" rot="5400000">
                <a:off x="169718" y="2440989"/>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0" name="Google Shape;8250;p56"/>
              <p:cNvSpPr/>
              <p:nvPr/>
            </p:nvSpPr>
            <p:spPr>
              <a:xfrm flipH="1" rot="5400000">
                <a:off x="-415247" y="2132124"/>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1" name="Google Shape;8251;p56"/>
              <p:cNvSpPr/>
              <p:nvPr/>
            </p:nvSpPr>
            <p:spPr>
              <a:xfrm flipH="1" rot="5400000">
                <a:off x="136761" y="2111812"/>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2" name="Google Shape;8252;p56"/>
              <p:cNvSpPr/>
              <p:nvPr/>
            </p:nvSpPr>
            <p:spPr>
              <a:xfrm flipH="1" rot="5400000">
                <a:off x="45838" y="1736016"/>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3" name="Google Shape;8253;p56"/>
              <p:cNvSpPr/>
              <p:nvPr/>
            </p:nvSpPr>
            <p:spPr>
              <a:xfrm flipH="1" rot="5400000">
                <a:off x="345553" y="2159021"/>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4" name="Google Shape;8254;p56"/>
              <p:cNvSpPr/>
              <p:nvPr/>
            </p:nvSpPr>
            <p:spPr>
              <a:xfrm flipH="1" rot="5400000">
                <a:off x="-28078" y="1936478"/>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5" name="Google Shape;8255;p56"/>
              <p:cNvSpPr/>
              <p:nvPr/>
            </p:nvSpPr>
            <p:spPr>
              <a:xfrm flipH="1" rot="5400000">
                <a:off x="103573" y="1936479"/>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6" name="Google Shape;8256;p56"/>
              <p:cNvSpPr/>
              <p:nvPr/>
            </p:nvSpPr>
            <p:spPr>
              <a:xfrm flipH="1" rot="5400000">
                <a:off x="56473" y="1974915"/>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7" name="Google Shape;8257;p56"/>
              <p:cNvSpPr/>
              <p:nvPr/>
            </p:nvSpPr>
            <p:spPr>
              <a:xfrm flipH="1" rot="5400000">
                <a:off x="339047" y="1730965"/>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8" name="Google Shape;8258;p56"/>
              <p:cNvSpPr/>
              <p:nvPr/>
            </p:nvSpPr>
            <p:spPr>
              <a:xfrm flipH="1" rot="5400000">
                <a:off x="103575" y="2221801"/>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9" name="Google Shape;8259;p56"/>
              <p:cNvSpPr/>
              <p:nvPr/>
            </p:nvSpPr>
            <p:spPr>
              <a:xfrm flipH="1" rot="5400000">
                <a:off x="45767" y="2021362"/>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0" name="Google Shape;8260;p56"/>
              <p:cNvSpPr/>
              <p:nvPr/>
            </p:nvSpPr>
            <p:spPr>
              <a:xfrm flipH="1" rot="5400000">
                <a:off x="45814" y="2306732"/>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1" name="Google Shape;8261;p56"/>
              <p:cNvSpPr/>
              <p:nvPr/>
            </p:nvSpPr>
            <p:spPr>
              <a:xfrm flipH="1" rot="5400000">
                <a:off x="-28077" y="2221799"/>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2" name="Google Shape;8262;p56"/>
              <p:cNvSpPr/>
              <p:nvPr/>
            </p:nvSpPr>
            <p:spPr>
              <a:xfrm flipH="1" rot="5400000">
                <a:off x="136807" y="1826490"/>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3" name="Google Shape;8263;p56"/>
              <p:cNvSpPr/>
              <p:nvPr/>
            </p:nvSpPr>
            <p:spPr>
              <a:xfrm flipH="1" rot="5400000">
                <a:off x="75763" y="1981268"/>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4" name="Google Shape;8264;p56"/>
              <p:cNvSpPr/>
              <p:nvPr/>
            </p:nvSpPr>
            <p:spPr>
              <a:xfrm flipH="1" rot="5400000">
                <a:off x="-257990" y="2000485"/>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5" name="Google Shape;8265;p56"/>
              <p:cNvSpPr/>
              <p:nvPr/>
            </p:nvSpPr>
            <p:spPr>
              <a:xfrm flipH="1" rot="5400000">
                <a:off x="118350" y="2093501"/>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6" name="Google Shape;8266;p56"/>
              <p:cNvSpPr/>
              <p:nvPr/>
            </p:nvSpPr>
            <p:spPr>
              <a:xfrm flipH="1" rot="5400000">
                <a:off x="118373" y="1808156"/>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7" name="Google Shape;8267;p56"/>
              <p:cNvSpPr/>
              <p:nvPr/>
            </p:nvSpPr>
            <p:spPr>
              <a:xfrm flipH="1" rot="5400000">
                <a:off x="118350" y="2378821"/>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8" name="Google Shape;8268;p56"/>
              <p:cNvSpPr/>
              <p:nvPr/>
            </p:nvSpPr>
            <p:spPr>
              <a:xfrm flipH="1" rot="5400000">
                <a:off x="38066" y="1584896"/>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9" name="Google Shape;8269;p56"/>
              <p:cNvSpPr/>
              <p:nvPr/>
            </p:nvSpPr>
            <p:spPr>
              <a:xfrm flipH="1" rot="5400000">
                <a:off x="38065" y="861209"/>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0" name="Google Shape;8270;p56"/>
              <p:cNvSpPr/>
              <p:nvPr/>
            </p:nvSpPr>
            <p:spPr>
              <a:xfrm flipH="1" rot="5400000">
                <a:off x="136783" y="1541066"/>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1" name="Google Shape;8271;p56"/>
              <p:cNvSpPr/>
              <p:nvPr/>
            </p:nvSpPr>
            <p:spPr>
              <a:xfrm flipH="1" rot="5400000">
                <a:off x="169716" y="861211"/>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2" name="Google Shape;8272;p56"/>
              <p:cNvSpPr/>
              <p:nvPr/>
            </p:nvSpPr>
            <p:spPr>
              <a:xfrm flipH="1" rot="5400000">
                <a:off x="169718" y="1584897"/>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3" name="Google Shape;8273;p56"/>
              <p:cNvSpPr/>
              <p:nvPr/>
            </p:nvSpPr>
            <p:spPr>
              <a:xfrm flipH="1" rot="5400000">
                <a:off x="-415247" y="1276032"/>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4" name="Google Shape;8274;p56"/>
              <p:cNvSpPr/>
              <p:nvPr/>
            </p:nvSpPr>
            <p:spPr>
              <a:xfrm flipH="1" rot="5400000">
                <a:off x="136761" y="1255720"/>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5" name="Google Shape;8275;p56"/>
              <p:cNvSpPr/>
              <p:nvPr/>
            </p:nvSpPr>
            <p:spPr>
              <a:xfrm flipH="1" rot="5400000">
                <a:off x="45838" y="879924"/>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6" name="Google Shape;8276;p56"/>
              <p:cNvSpPr/>
              <p:nvPr/>
            </p:nvSpPr>
            <p:spPr>
              <a:xfrm flipH="1" rot="5400000">
                <a:off x="345553" y="1302930"/>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7" name="Google Shape;8277;p56"/>
              <p:cNvSpPr/>
              <p:nvPr/>
            </p:nvSpPr>
            <p:spPr>
              <a:xfrm flipH="1" rot="5400000">
                <a:off x="-28078" y="1080386"/>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8" name="Google Shape;8278;p56"/>
              <p:cNvSpPr/>
              <p:nvPr/>
            </p:nvSpPr>
            <p:spPr>
              <a:xfrm flipH="1" rot="5400000">
                <a:off x="103573" y="1080388"/>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9" name="Google Shape;8279;p56"/>
              <p:cNvSpPr/>
              <p:nvPr/>
            </p:nvSpPr>
            <p:spPr>
              <a:xfrm flipH="1" rot="5400000">
                <a:off x="56473" y="1118823"/>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0" name="Google Shape;8280;p56"/>
              <p:cNvSpPr/>
              <p:nvPr/>
            </p:nvSpPr>
            <p:spPr>
              <a:xfrm flipH="1" rot="5400000">
                <a:off x="339047" y="874874"/>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1" name="Google Shape;8281;p56"/>
              <p:cNvSpPr/>
              <p:nvPr/>
            </p:nvSpPr>
            <p:spPr>
              <a:xfrm flipH="1" rot="5400000">
                <a:off x="103575" y="1365709"/>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2" name="Google Shape;8282;p56"/>
              <p:cNvSpPr/>
              <p:nvPr/>
            </p:nvSpPr>
            <p:spPr>
              <a:xfrm flipH="1" rot="5400000">
                <a:off x="45767" y="1165270"/>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3" name="Google Shape;8283;p56"/>
              <p:cNvSpPr/>
              <p:nvPr/>
            </p:nvSpPr>
            <p:spPr>
              <a:xfrm flipH="1" rot="5400000">
                <a:off x="45814" y="1450640"/>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4" name="Google Shape;8284;p56"/>
              <p:cNvSpPr/>
              <p:nvPr/>
            </p:nvSpPr>
            <p:spPr>
              <a:xfrm flipH="1" rot="5400000">
                <a:off x="-28077" y="1365708"/>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5" name="Google Shape;8285;p56"/>
              <p:cNvSpPr/>
              <p:nvPr/>
            </p:nvSpPr>
            <p:spPr>
              <a:xfrm flipH="1" rot="5400000">
                <a:off x="136807" y="970398"/>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6" name="Google Shape;8286;p56"/>
              <p:cNvSpPr/>
              <p:nvPr/>
            </p:nvSpPr>
            <p:spPr>
              <a:xfrm flipH="1" rot="5400000">
                <a:off x="75763" y="1125176"/>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7" name="Google Shape;8287;p56"/>
              <p:cNvSpPr/>
              <p:nvPr/>
            </p:nvSpPr>
            <p:spPr>
              <a:xfrm flipH="1" rot="5400000">
                <a:off x="-257990" y="1144393"/>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8" name="Google Shape;8288;p56"/>
              <p:cNvSpPr/>
              <p:nvPr/>
            </p:nvSpPr>
            <p:spPr>
              <a:xfrm flipH="1" rot="5400000">
                <a:off x="118350" y="1237409"/>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9" name="Google Shape;8289;p56"/>
              <p:cNvSpPr/>
              <p:nvPr/>
            </p:nvSpPr>
            <p:spPr>
              <a:xfrm flipH="1" rot="5400000">
                <a:off x="118373" y="952064"/>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0" name="Google Shape;8290;p56"/>
              <p:cNvSpPr/>
              <p:nvPr/>
            </p:nvSpPr>
            <p:spPr>
              <a:xfrm flipH="1" rot="5400000">
                <a:off x="118350" y="1522730"/>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1" name="Google Shape;8291;p56"/>
              <p:cNvSpPr/>
              <p:nvPr/>
            </p:nvSpPr>
            <p:spPr>
              <a:xfrm flipH="1" rot="5400000">
                <a:off x="38066" y="728804"/>
                <a:ext cx="132386" cy="131666"/>
              </a:xfrm>
              <a:custGeom>
                <a:rect b="b" l="l" r="r" t="t"/>
                <a:pathLst>
                  <a:path extrusionOk="0" h="41307" w="41306">
                    <a:moveTo>
                      <a:pt x="0" y="1"/>
                    </a:moveTo>
                    <a:lnTo>
                      <a:pt x="0" y="41306"/>
                    </a:lnTo>
                    <a:lnTo>
                      <a:pt x="41305" y="4130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2" name="Google Shape;8292;p56"/>
              <p:cNvSpPr/>
              <p:nvPr/>
            </p:nvSpPr>
            <p:spPr>
              <a:xfrm flipH="1" rot="5400000">
                <a:off x="38065" y="5118"/>
                <a:ext cx="132389" cy="131666"/>
              </a:xfrm>
              <a:custGeom>
                <a:rect b="b" l="l" r="r" t="t"/>
                <a:pathLst>
                  <a:path extrusionOk="0" h="41307" w="41307">
                    <a:moveTo>
                      <a:pt x="41306" y="1"/>
                    </a:moveTo>
                    <a:lnTo>
                      <a:pt x="1" y="41306"/>
                    </a:lnTo>
                    <a:lnTo>
                      <a:pt x="41306"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3" name="Google Shape;8293;p56"/>
              <p:cNvSpPr/>
              <p:nvPr/>
            </p:nvSpPr>
            <p:spPr>
              <a:xfrm flipH="1" rot="5400000">
                <a:off x="136783" y="684974"/>
                <a:ext cx="66654" cy="66290"/>
              </a:xfrm>
              <a:custGeom>
                <a:rect b="b" l="l" r="r" t="t"/>
                <a:pathLst>
                  <a:path extrusionOk="0" h="20797" w="20797">
                    <a:moveTo>
                      <a:pt x="10406" y="1"/>
                    </a:moveTo>
                    <a:lnTo>
                      <a:pt x="1" y="10406"/>
                    </a:lnTo>
                    <a:lnTo>
                      <a:pt x="10406" y="20796"/>
                    </a:lnTo>
                    <a:lnTo>
                      <a:pt x="20797" y="10406"/>
                    </a:lnTo>
                    <a:lnTo>
                      <a:pt x="104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4" name="Google Shape;8294;p56"/>
              <p:cNvSpPr/>
              <p:nvPr/>
            </p:nvSpPr>
            <p:spPr>
              <a:xfrm flipH="1" rot="5400000">
                <a:off x="169716" y="5119"/>
                <a:ext cx="132389" cy="131663"/>
              </a:xfrm>
              <a:custGeom>
                <a:rect b="b" l="l" r="r" t="t"/>
                <a:pathLst>
                  <a:path extrusionOk="0" h="41306" w="41307">
                    <a:moveTo>
                      <a:pt x="1" y="0"/>
                    </a:moveTo>
                    <a:lnTo>
                      <a:pt x="41306" y="41306"/>
                    </a:lnTo>
                    <a:lnTo>
                      <a:pt x="413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5" name="Google Shape;8295;p56"/>
              <p:cNvSpPr/>
              <p:nvPr/>
            </p:nvSpPr>
            <p:spPr>
              <a:xfrm flipH="1" rot="5400000">
                <a:off x="169718" y="728806"/>
                <a:ext cx="132386" cy="131663"/>
              </a:xfrm>
              <a:custGeom>
                <a:rect b="b" l="l" r="r" t="t"/>
                <a:pathLst>
                  <a:path extrusionOk="0" h="41306" w="41306">
                    <a:moveTo>
                      <a:pt x="0" y="0"/>
                    </a:moveTo>
                    <a:lnTo>
                      <a:pt x="0" y="41306"/>
                    </a:lnTo>
                    <a:lnTo>
                      <a:pt x="413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6" name="Google Shape;8296;p56"/>
              <p:cNvSpPr/>
              <p:nvPr/>
            </p:nvSpPr>
            <p:spPr>
              <a:xfrm flipH="1" rot="5400000">
                <a:off x="-415247" y="419941"/>
                <a:ext cx="856136" cy="25643"/>
              </a:xfrm>
              <a:custGeom>
                <a:rect b="b" l="l" r="r" t="t"/>
                <a:pathLst>
                  <a:path extrusionOk="0" h="8045" w="267125">
                    <a:moveTo>
                      <a:pt x="0" y="0"/>
                    </a:moveTo>
                    <a:lnTo>
                      <a:pt x="0" y="8045"/>
                    </a:lnTo>
                    <a:lnTo>
                      <a:pt x="267124" y="8045"/>
                    </a:lnTo>
                    <a:lnTo>
                      <a:pt x="267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7" name="Google Shape;8297;p56"/>
              <p:cNvSpPr/>
              <p:nvPr/>
            </p:nvSpPr>
            <p:spPr>
              <a:xfrm flipH="1" rot="5400000">
                <a:off x="136761" y="399628"/>
                <a:ext cx="66651" cy="66338"/>
              </a:xfrm>
              <a:custGeom>
                <a:rect b="b" l="l" r="r" t="t"/>
                <a:pathLst>
                  <a:path extrusionOk="0" h="20812" w="20796">
                    <a:moveTo>
                      <a:pt x="10391" y="1"/>
                    </a:moveTo>
                    <a:lnTo>
                      <a:pt x="0" y="10406"/>
                    </a:lnTo>
                    <a:lnTo>
                      <a:pt x="10391" y="20811"/>
                    </a:lnTo>
                    <a:lnTo>
                      <a:pt x="20796" y="10406"/>
                    </a:lnTo>
                    <a:lnTo>
                      <a:pt x="103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8" name="Google Shape;8298;p56"/>
              <p:cNvSpPr/>
              <p:nvPr/>
            </p:nvSpPr>
            <p:spPr>
              <a:xfrm flipH="1" rot="5400000">
                <a:off x="45838" y="23833"/>
                <a:ext cx="248484" cy="247223"/>
              </a:xfrm>
              <a:custGeom>
                <a:rect b="b" l="l" r="r" t="t"/>
                <a:pathLst>
                  <a:path extrusionOk="0" h="77560" w="77530">
                    <a:moveTo>
                      <a:pt x="38750" y="22631"/>
                    </a:moveTo>
                    <a:lnTo>
                      <a:pt x="54899" y="38780"/>
                    </a:lnTo>
                    <a:lnTo>
                      <a:pt x="38750" y="54929"/>
                    </a:lnTo>
                    <a:lnTo>
                      <a:pt x="22631" y="38780"/>
                    </a:lnTo>
                    <a:lnTo>
                      <a:pt x="38750" y="22631"/>
                    </a:lnTo>
                    <a:close/>
                    <a:moveTo>
                      <a:pt x="38750" y="0"/>
                    </a:moveTo>
                    <a:lnTo>
                      <a:pt x="1" y="38780"/>
                    </a:lnTo>
                    <a:lnTo>
                      <a:pt x="38750" y="77559"/>
                    </a:lnTo>
                    <a:lnTo>
                      <a:pt x="77529" y="38780"/>
                    </a:lnTo>
                    <a:lnTo>
                      <a:pt x="38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9" name="Google Shape;8299;p56"/>
              <p:cNvSpPr/>
              <p:nvPr/>
            </p:nvSpPr>
            <p:spPr>
              <a:xfrm flipH="1" rot="5400000">
                <a:off x="345553" y="446838"/>
                <a:ext cx="329493" cy="314418"/>
              </a:xfrm>
              <a:custGeom>
                <a:rect b="b" l="l" r="r" t="t"/>
                <a:pathLst>
                  <a:path extrusionOk="0" h="98641" w="102806">
                    <a:moveTo>
                      <a:pt x="86311" y="0"/>
                    </a:moveTo>
                    <a:lnTo>
                      <a:pt x="86311" y="78040"/>
                    </a:lnTo>
                    <a:lnTo>
                      <a:pt x="20601" y="78040"/>
                    </a:lnTo>
                    <a:lnTo>
                      <a:pt x="20601" y="49320"/>
                    </a:lnTo>
                    <a:lnTo>
                      <a:pt x="57591" y="49320"/>
                    </a:lnTo>
                    <a:lnTo>
                      <a:pt x="57591" y="28720"/>
                    </a:lnTo>
                    <a:lnTo>
                      <a:pt x="1" y="28720"/>
                    </a:lnTo>
                    <a:lnTo>
                      <a:pt x="1" y="98640"/>
                    </a:lnTo>
                    <a:lnTo>
                      <a:pt x="102806" y="98640"/>
                    </a:lnTo>
                    <a:lnTo>
                      <a:pt x="1028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0" name="Google Shape;8300;p56"/>
              <p:cNvSpPr/>
              <p:nvPr/>
            </p:nvSpPr>
            <p:spPr>
              <a:xfrm flipH="1" rot="5400000">
                <a:off x="-28078" y="224294"/>
                <a:ext cx="264675" cy="131666"/>
              </a:xfrm>
              <a:custGeom>
                <a:rect b="b" l="l" r="r" t="t"/>
                <a:pathLst>
                  <a:path extrusionOk="0" h="41307" w="82582">
                    <a:moveTo>
                      <a:pt x="41306" y="1"/>
                    </a:moveTo>
                    <a:lnTo>
                      <a:pt x="1" y="41306"/>
                    </a:lnTo>
                    <a:lnTo>
                      <a:pt x="82581" y="41306"/>
                    </a:lnTo>
                    <a:lnTo>
                      <a:pt x="413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1" name="Google Shape;8301;p56"/>
              <p:cNvSpPr/>
              <p:nvPr/>
            </p:nvSpPr>
            <p:spPr>
              <a:xfrm flipH="1" rot="5400000">
                <a:off x="103573" y="224296"/>
                <a:ext cx="264675" cy="131663"/>
              </a:xfrm>
              <a:custGeom>
                <a:rect b="b" l="l" r="r" t="t"/>
                <a:pathLst>
                  <a:path extrusionOk="0" h="41306" w="82582">
                    <a:moveTo>
                      <a:pt x="1" y="0"/>
                    </a:moveTo>
                    <a:lnTo>
                      <a:pt x="41306"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2" name="Google Shape;8302;p56"/>
              <p:cNvSpPr/>
              <p:nvPr/>
            </p:nvSpPr>
            <p:spPr>
              <a:xfrm flipH="1" rot="5400000">
                <a:off x="56473" y="262731"/>
                <a:ext cx="856136" cy="340062"/>
              </a:xfrm>
              <a:custGeom>
                <a:rect b="b" l="l" r="r" t="t"/>
                <a:pathLst>
                  <a:path extrusionOk="0" h="106686" w="267125">
                    <a:moveTo>
                      <a:pt x="4060" y="1"/>
                    </a:moveTo>
                    <a:lnTo>
                      <a:pt x="4060" y="98641"/>
                    </a:lnTo>
                    <a:lnTo>
                      <a:pt x="0" y="98641"/>
                    </a:lnTo>
                    <a:lnTo>
                      <a:pt x="0" y="106686"/>
                    </a:lnTo>
                    <a:lnTo>
                      <a:pt x="267124" y="106686"/>
                    </a:lnTo>
                    <a:lnTo>
                      <a:pt x="267124" y="98641"/>
                    </a:lnTo>
                    <a:lnTo>
                      <a:pt x="156185" y="98641"/>
                    </a:lnTo>
                    <a:lnTo>
                      <a:pt x="156185" y="20601"/>
                    </a:lnTo>
                    <a:lnTo>
                      <a:pt x="221894" y="20601"/>
                    </a:lnTo>
                    <a:lnTo>
                      <a:pt x="221894" y="49321"/>
                    </a:lnTo>
                    <a:lnTo>
                      <a:pt x="184904" y="49321"/>
                    </a:lnTo>
                    <a:lnTo>
                      <a:pt x="184904" y="69921"/>
                    </a:lnTo>
                    <a:lnTo>
                      <a:pt x="242494" y="69921"/>
                    </a:lnTo>
                    <a:lnTo>
                      <a:pt x="242494" y="1"/>
                    </a:lnTo>
                    <a:lnTo>
                      <a:pt x="135600" y="1"/>
                    </a:lnTo>
                    <a:lnTo>
                      <a:pt x="135600" y="94581"/>
                    </a:lnTo>
                    <a:lnTo>
                      <a:pt x="135600" y="98641"/>
                    </a:lnTo>
                    <a:lnTo>
                      <a:pt x="24660" y="98641"/>
                    </a:lnTo>
                    <a:lnTo>
                      <a:pt x="24660" y="20601"/>
                    </a:lnTo>
                    <a:lnTo>
                      <a:pt x="90370" y="20601"/>
                    </a:lnTo>
                    <a:lnTo>
                      <a:pt x="90370" y="49321"/>
                    </a:lnTo>
                    <a:lnTo>
                      <a:pt x="53380" y="49321"/>
                    </a:lnTo>
                    <a:lnTo>
                      <a:pt x="53380" y="69921"/>
                    </a:lnTo>
                    <a:lnTo>
                      <a:pt x="110970" y="69921"/>
                    </a:lnTo>
                    <a:lnTo>
                      <a:pt x="1109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3" name="Google Shape;8303;p56"/>
              <p:cNvSpPr/>
              <p:nvPr/>
            </p:nvSpPr>
            <p:spPr>
              <a:xfrm flipH="1" rot="5400000">
                <a:off x="339047" y="18782"/>
                <a:ext cx="342506" cy="314418"/>
              </a:xfrm>
              <a:custGeom>
                <a:rect b="b" l="l" r="r" t="t"/>
                <a:pathLst>
                  <a:path extrusionOk="0" h="98641" w="106866">
                    <a:moveTo>
                      <a:pt x="86295" y="0"/>
                    </a:moveTo>
                    <a:lnTo>
                      <a:pt x="86295" y="78040"/>
                    </a:lnTo>
                    <a:lnTo>
                      <a:pt x="20586" y="78040"/>
                    </a:lnTo>
                    <a:lnTo>
                      <a:pt x="20586" y="49320"/>
                    </a:lnTo>
                    <a:lnTo>
                      <a:pt x="57576" y="49320"/>
                    </a:lnTo>
                    <a:lnTo>
                      <a:pt x="57576" y="28720"/>
                    </a:lnTo>
                    <a:lnTo>
                      <a:pt x="1" y="28720"/>
                    </a:lnTo>
                    <a:lnTo>
                      <a:pt x="1" y="98640"/>
                    </a:lnTo>
                    <a:lnTo>
                      <a:pt x="106865" y="98640"/>
                    </a:lnTo>
                    <a:lnTo>
                      <a:pt x="1068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4" name="Google Shape;8304;p56"/>
              <p:cNvSpPr/>
              <p:nvPr/>
            </p:nvSpPr>
            <p:spPr>
              <a:xfrm flipH="1" rot="5400000">
                <a:off x="103575" y="509618"/>
                <a:ext cx="264672" cy="131663"/>
              </a:xfrm>
              <a:custGeom>
                <a:rect b="b" l="l" r="r" t="t"/>
                <a:pathLst>
                  <a:path extrusionOk="0" h="41306" w="82581">
                    <a:moveTo>
                      <a:pt x="0" y="0"/>
                    </a:moveTo>
                    <a:lnTo>
                      <a:pt x="41275" y="41306"/>
                    </a:lnTo>
                    <a:lnTo>
                      <a:pt x="825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5" name="Google Shape;8305;p56"/>
              <p:cNvSpPr/>
              <p:nvPr/>
            </p:nvSpPr>
            <p:spPr>
              <a:xfrm flipH="1" rot="5400000">
                <a:off x="45767" y="309178"/>
                <a:ext cx="248625" cy="247223"/>
              </a:xfrm>
              <a:custGeom>
                <a:rect b="b" l="l" r="r" t="t"/>
                <a:pathLst>
                  <a:path extrusionOk="0" h="77560" w="77574">
                    <a:moveTo>
                      <a:pt x="38780" y="22631"/>
                    </a:moveTo>
                    <a:lnTo>
                      <a:pt x="54929" y="38780"/>
                    </a:lnTo>
                    <a:lnTo>
                      <a:pt x="38780" y="54929"/>
                    </a:lnTo>
                    <a:lnTo>
                      <a:pt x="22645" y="38780"/>
                    </a:lnTo>
                    <a:lnTo>
                      <a:pt x="38780" y="22631"/>
                    </a:lnTo>
                    <a:close/>
                    <a:moveTo>
                      <a:pt x="38780" y="0"/>
                    </a:moveTo>
                    <a:lnTo>
                      <a:pt x="0" y="38780"/>
                    </a:lnTo>
                    <a:lnTo>
                      <a:pt x="38780" y="77559"/>
                    </a:lnTo>
                    <a:lnTo>
                      <a:pt x="77574" y="38780"/>
                    </a:lnTo>
                    <a:lnTo>
                      <a:pt x="3878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6" name="Google Shape;8306;p56"/>
              <p:cNvSpPr/>
              <p:nvPr/>
            </p:nvSpPr>
            <p:spPr>
              <a:xfrm flipH="1" rot="5400000">
                <a:off x="45814" y="594548"/>
                <a:ext cx="248532" cy="247223"/>
              </a:xfrm>
              <a:custGeom>
                <a:rect b="b" l="l" r="r" t="t"/>
                <a:pathLst>
                  <a:path extrusionOk="0" h="77560" w="77545">
                    <a:moveTo>
                      <a:pt x="38795" y="22631"/>
                    </a:moveTo>
                    <a:lnTo>
                      <a:pt x="54929" y="38780"/>
                    </a:lnTo>
                    <a:lnTo>
                      <a:pt x="38795" y="54929"/>
                    </a:lnTo>
                    <a:lnTo>
                      <a:pt x="22646" y="38780"/>
                    </a:lnTo>
                    <a:lnTo>
                      <a:pt x="38795" y="22631"/>
                    </a:lnTo>
                    <a:close/>
                    <a:moveTo>
                      <a:pt x="38795" y="0"/>
                    </a:moveTo>
                    <a:lnTo>
                      <a:pt x="1" y="38780"/>
                    </a:lnTo>
                    <a:lnTo>
                      <a:pt x="38795" y="77559"/>
                    </a:lnTo>
                    <a:lnTo>
                      <a:pt x="77544" y="38780"/>
                    </a:lnTo>
                    <a:lnTo>
                      <a:pt x="387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7" name="Google Shape;8307;p56"/>
              <p:cNvSpPr/>
              <p:nvPr/>
            </p:nvSpPr>
            <p:spPr>
              <a:xfrm flipH="1" rot="5400000">
                <a:off x="-28077" y="509616"/>
                <a:ext cx="264672" cy="131666"/>
              </a:xfrm>
              <a:custGeom>
                <a:rect b="b" l="l" r="r" t="t"/>
                <a:pathLst>
                  <a:path extrusionOk="0" h="41307" w="82581">
                    <a:moveTo>
                      <a:pt x="41275" y="1"/>
                    </a:moveTo>
                    <a:lnTo>
                      <a:pt x="0" y="41306"/>
                    </a:lnTo>
                    <a:lnTo>
                      <a:pt x="82581" y="41306"/>
                    </a:lnTo>
                    <a:lnTo>
                      <a:pt x="412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8" name="Google Shape;8308;p56"/>
              <p:cNvSpPr/>
              <p:nvPr/>
            </p:nvSpPr>
            <p:spPr>
              <a:xfrm flipH="1" rot="5400000">
                <a:off x="136807" y="114307"/>
                <a:ext cx="66606" cy="66290"/>
              </a:xfrm>
              <a:custGeom>
                <a:rect b="b" l="l" r="r" t="t"/>
                <a:pathLst>
                  <a:path extrusionOk="0" h="20797" w="20782">
                    <a:moveTo>
                      <a:pt x="10376" y="1"/>
                    </a:moveTo>
                    <a:lnTo>
                      <a:pt x="1" y="10406"/>
                    </a:lnTo>
                    <a:lnTo>
                      <a:pt x="10376" y="20796"/>
                    </a:lnTo>
                    <a:lnTo>
                      <a:pt x="20781" y="10406"/>
                    </a:lnTo>
                    <a:lnTo>
                      <a:pt x="10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9" name="Google Shape;8309;p56"/>
              <p:cNvSpPr/>
              <p:nvPr/>
            </p:nvSpPr>
            <p:spPr>
              <a:xfrm flipH="1" rot="5400000">
                <a:off x="75763" y="269084"/>
                <a:ext cx="856136" cy="327356"/>
              </a:xfrm>
              <a:custGeom>
                <a:rect b="b" l="l" r="r" t="t"/>
                <a:pathLst>
                  <a:path extrusionOk="0" h="102700" w="267125">
                    <a:moveTo>
                      <a:pt x="0" y="0"/>
                    </a:moveTo>
                    <a:lnTo>
                      <a:pt x="0" y="102700"/>
                    </a:lnTo>
                    <a:lnTo>
                      <a:pt x="4060" y="102700"/>
                    </a:lnTo>
                    <a:lnTo>
                      <a:pt x="4060" y="4060"/>
                    </a:lnTo>
                    <a:lnTo>
                      <a:pt x="110970" y="4060"/>
                    </a:lnTo>
                    <a:lnTo>
                      <a:pt x="110970" y="73980"/>
                    </a:lnTo>
                    <a:lnTo>
                      <a:pt x="53380" y="73980"/>
                    </a:lnTo>
                    <a:lnTo>
                      <a:pt x="53380" y="53380"/>
                    </a:lnTo>
                    <a:lnTo>
                      <a:pt x="90370" y="53380"/>
                    </a:lnTo>
                    <a:lnTo>
                      <a:pt x="90370" y="24660"/>
                    </a:lnTo>
                    <a:lnTo>
                      <a:pt x="24660" y="24660"/>
                    </a:lnTo>
                    <a:lnTo>
                      <a:pt x="24660" y="102700"/>
                    </a:lnTo>
                    <a:lnTo>
                      <a:pt x="135600" y="102700"/>
                    </a:lnTo>
                    <a:lnTo>
                      <a:pt x="135600" y="98640"/>
                    </a:lnTo>
                    <a:lnTo>
                      <a:pt x="135600" y="4060"/>
                    </a:lnTo>
                    <a:lnTo>
                      <a:pt x="242494" y="4060"/>
                    </a:lnTo>
                    <a:lnTo>
                      <a:pt x="242494" y="73980"/>
                    </a:lnTo>
                    <a:lnTo>
                      <a:pt x="184904" y="73980"/>
                    </a:lnTo>
                    <a:lnTo>
                      <a:pt x="184904" y="53380"/>
                    </a:lnTo>
                    <a:lnTo>
                      <a:pt x="221894" y="53380"/>
                    </a:lnTo>
                    <a:lnTo>
                      <a:pt x="221894" y="24660"/>
                    </a:lnTo>
                    <a:lnTo>
                      <a:pt x="156185" y="24660"/>
                    </a:lnTo>
                    <a:lnTo>
                      <a:pt x="156185" y="102700"/>
                    </a:lnTo>
                    <a:lnTo>
                      <a:pt x="267124" y="102700"/>
                    </a:lnTo>
                    <a:lnTo>
                      <a:pt x="267124" y="98640"/>
                    </a:lnTo>
                    <a:lnTo>
                      <a:pt x="160260" y="98640"/>
                    </a:lnTo>
                    <a:lnTo>
                      <a:pt x="160260" y="28720"/>
                    </a:lnTo>
                    <a:lnTo>
                      <a:pt x="217835" y="28720"/>
                    </a:lnTo>
                    <a:lnTo>
                      <a:pt x="217835" y="49320"/>
                    </a:lnTo>
                    <a:lnTo>
                      <a:pt x="180845" y="49320"/>
                    </a:lnTo>
                    <a:lnTo>
                      <a:pt x="180845" y="78040"/>
                    </a:lnTo>
                    <a:lnTo>
                      <a:pt x="246554" y="78040"/>
                    </a:lnTo>
                    <a:lnTo>
                      <a:pt x="246554" y="0"/>
                    </a:lnTo>
                    <a:lnTo>
                      <a:pt x="131525" y="0"/>
                    </a:lnTo>
                    <a:lnTo>
                      <a:pt x="131525" y="98640"/>
                    </a:lnTo>
                    <a:lnTo>
                      <a:pt x="28720" y="98640"/>
                    </a:lnTo>
                    <a:lnTo>
                      <a:pt x="28720" y="28720"/>
                    </a:lnTo>
                    <a:lnTo>
                      <a:pt x="86310" y="28720"/>
                    </a:lnTo>
                    <a:lnTo>
                      <a:pt x="86310" y="49320"/>
                    </a:lnTo>
                    <a:lnTo>
                      <a:pt x="49320" y="49320"/>
                    </a:lnTo>
                    <a:lnTo>
                      <a:pt x="49320" y="78040"/>
                    </a:lnTo>
                    <a:lnTo>
                      <a:pt x="115030" y="78040"/>
                    </a:lnTo>
                    <a:lnTo>
                      <a:pt x="1150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0" name="Google Shape;8310;p56"/>
              <p:cNvSpPr/>
              <p:nvPr/>
            </p:nvSpPr>
            <p:spPr>
              <a:xfrm flipH="1" rot="5400000">
                <a:off x="-257990" y="288302"/>
                <a:ext cx="856136" cy="288921"/>
              </a:xfrm>
              <a:custGeom>
                <a:rect b="b" l="l" r="r" t="t"/>
                <a:pathLst>
                  <a:path extrusionOk="0" h="90642" w="267125">
                    <a:moveTo>
                      <a:pt x="44538" y="6541"/>
                    </a:moveTo>
                    <a:lnTo>
                      <a:pt x="83287" y="45321"/>
                    </a:lnTo>
                    <a:lnTo>
                      <a:pt x="44538" y="84100"/>
                    </a:lnTo>
                    <a:lnTo>
                      <a:pt x="5744" y="45321"/>
                    </a:lnTo>
                    <a:lnTo>
                      <a:pt x="44538" y="6541"/>
                    </a:lnTo>
                    <a:close/>
                    <a:moveTo>
                      <a:pt x="133555" y="6541"/>
                    </a:moveTo>
                    <a:lnTo>
                      <a:pt x="172349" y="45321"/>
                    </a:lnTo>
                    <a:lnTo>
                      <a:pt x="133555" y="84100"/>
                    </a:lnTo>
                    <a:lnTo>
                      <a:pt x="94775" y="45321"/>
                    </a:lnTo>
                    <a:lnTo>
                      <a:pt x="133555" y="6541"/>
                    </a:lnTo>
                    <a:close/>
                    <a:moveTo>
                      <a:pt x="222586" y="6541"/>
                    </a:moveTo>
                    <a:lnTo>
                      <a:pt x="261365" y="45321"/>
                    </a:lnTo>
                    <a:lnTo>
                      <a:pt x="222586" y="84100"/>
                    </a:lnTo>
                    <a:lnTo>
                      <a:pt x="183837" y="45321"/>
                    </a:lnTo>
                    <a:lnTo>
                      <a:pt x="222586" y="6541"/>
                    </a:lnTo>
                    <a:close/>
                    <a:moveTo>
                      <a:pt x="130337" y="4015"/>
                    </a:moveTo>
                    <a:lnTo>
                      <a:pt x="89031" y="45321"/>
                    </a:lnTo>
                    <a:lnTo>
                      <a:pt x="130337" y="86626"/>
                    </a:lnTo>
                    <a:lnTo>
                      <a:pt x="47756" y="86626"/>
                    </a:lnTo>
                    <a:lnTo>
                      <a:pt x="89031" y="45321"/>
                    </a:lnTo>
                    <a:lnTo>
                      <a:pt x="47756" y="4015"/>
                    </a:lnTo>
                    <a:close/>
                    <a:moveTo>
                      <a:pt x="219353" y="4015"/>
                    </a:moveTo>
                    <a:lnTo>
                      <a:pt x="178093" y="45321"/>
                    </a:lnTo>
                    <a:lnTo>
                      <a:pt x="219353" y="86626"/>
                    </a:lnTo>
                    <a:lnTo>
                      <a:pt x="136788" y="86626"/>
                    </a:lnTo>
                    <a:lnTo>
                      <a:pt x="178093" y="45321"/>
                    </a:lnTo>
                    <a:lnTo>
                      <a:pt x="136788" y="4015"/>
                    </a:lnTo>
                    <a:close/>
                    <a:moveTo>
                      <a:pt x="0" y="1"/>
                    </a:moveTo>
                    <a:lnTo>
                      <a:pt x="0" y="4015"/>
                    </a:lnTo>
                    <a:lnTo>
                      <a:pt x="41305" y="4015"/>
                    </a:lnTo>
                    <a:lnTo>
                      <a:pt x="0" y="45321"/>
                    </a:lnTo>
                    <a:lnTo>
                      <a:pt x="41305" y="86626"/>
                    </a:lnTo>
                    <a:lnTo>
                      <a:pt x="0" y="86626"/>
                    </a:lnTo>
                    <a:lnTo>
                      <a:pt x="0" y="90641"/>
                    </a:lnTo>
                    <a:lnTo>
                      <a:pt x="267124" y="90641"/>
                    </a:lnTo>
                    <a:lnTo>
                      <a:pt x="267124" y="86626"/>
                    </a:lnTo>
                    <a:lnTo>
                      <a:pt x="225819" y="86626"/>
                    </a:lnTo>
                    <a:lnTo>
                      <a:pt x="267124" y="45321"/>
                    </a:lnTo>
                    <a:lnTo>
                      <a:pt x="225819" y="4015"/>
                    </a:lnTo>
                    <a:lnTo>
                      <a:pt x="267124" y="4015"/>
                    </a:lnTo>
                    <a:lnTo>
                      <a:pt x="2671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1" name="Google Shape;8311;p56"/>
              <p:cNvSpPr/>
              <p:nvPr/>
            </p:nvSpPr>
            <p:spPr>
              <a:xfrm flipH="1" rot="5400000">
                <a:off x="118350" y="381318"/>
                <a:ext cx="103470" cy="102956"/>
              </a:xfrm>
              <a:custGeom>
                <a:rect b="b" l="l" r="r" t="t"/>
                <a:pathLst>
                  <a:path extrusionOk="0" h="32300" w="32284">
                    <a:moveTo>
                      <a:pt x="16135" y="5745"/>
                    </a:moveTo>
                    <a:lnTo>
                      <a:pt x="26540" y="16150"/>
                    </a:lnTo>
                    <a:lnTo>
                      <a:pt x="16135" y="26555"/>
                    </a:lnTo>
                    <a:lnTo>
                      <a:pt x="5744" y="16150"/>
                    </a:lnTo>
                    <a:lnTo>
                      <a:pt x="16135" y="5745"/>
                    </a:lnTo>
                    <a:close/>
                    <a:moveTo>
                      <a:pt x="16135" y="1"/>
                    </a:moveTo>
                    <a:lnTo>
                      <a:pt x="0" y="16150"/>
                    </a:lnTo>
                    <a:lnTo>
                      <a:pt x="16135" y="32299"/>
                    </a:lnTo>
                    <a:lnTo>
                      <a:pt x="32284" y="16150"/>
                    </a:lnTo>
                    <a:lnTo>
                      <a:pt x="161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2" name="Google Shape;8312;p56"/>
              <p:cNvSpPr/>
              <p:nvPr/>
            </p:nvSpPr>
            <p:spPr>
              <a:xfrm flipH="1" rot="5400000">
                <a:off x="118373" y="95972"/>
                <a:ext cx="103425" cy="102956"/>
              </a:xfrm>
              <a:custGeom>
                <a:rect b="b" l="l" r="r" t="t"/>
                <a:pathLst>
                  <a:path extrusionOk="0" h="32300" w="32270">
                    <a:moveTo>
                      <a:pt x="16120" y="5760"/>
                    </a:moveTo>
                    <a:lnTo>
                      <a:pt x="26525" y="16150"/>
                    </a:lnTo>
                    <a:lnTo>
                      <a:pt x="16120" y="26540"/>
                    </a:lnTo>
                    <a:lnTo>
                      <a:pt x="5745" y="16150"/>
                    </a:lnTo>
                    <a:lnTo>
                      <a:pt x="16120" y="5760"/>
                    </a:lnTo>
                    <a:close/>
                    <a:moveTo>
                      <a:pt x="16120" y="1"/>
                    </a:moveTo>
                    <a:lnTo>
                      <a:pt x="1" y="16150"/>
                    </a:lnTo>
                    <a:lnTo>
                      <a:pt x="16120" y="32299"/>
                    </a:lnTo>
                    <a:lnTo>
                      <a:pt x="32269" y="16150"/>
                    </a:lnTo>
                    <a:lnTo>
                      <a:pt x="161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3" name="Google Shape;8313;p56"/>
              <p:cNvSpPr/>
              <p:nvPr/>
            </p:nvSpPr>
            <p:spPr>
              <a:xfrm flipH="1" rot="5400000">
                <a:off x="118350" y="666638"/>
                <a:ext cx="103470" cy="102956"/>
              </a:xfrm>
              <a:custGeom>
                <a:rect b="b" l="l" r="r" t="t"/>
                <a:pathLst>
                  <a:path extrusionOk="0" h="32300" w="32284">
                    <a:moveTo>
                      <a:pt x="16149" y="5745"/>
                    </a:moveTo>
                    <a:lnTo>
                      <a:pt x="26540" y="16150"/>
                    </a:lnTo>
                    <a:lnTo>
                      <a:pt x="16149" y="26555"/>
                    </a:lnTo>
                    <a:lnTo>
                      <a:pt x="5744" y="16150"/>
                    </a:lnTo>
                    <a:lnTo>
                      <a:pt x="16149" y="5745"/>
                    </a:lnTo>
                    <a:close/>
                    <a:moveTo>
                      <a:pt x="16149" y="1"/>
                    </a:moveTo>
                    <a:lnTo>
                      <a:pt x="0" y="16150"/>
                    </a:lnTo>
                    <a:lnTo>
                      <a:pt x="16149" y="32299"/>
                    </a:lnTo>
                    <a:lnTo>
                      <a:pt x="32283" y="16150"/>
                    </a:lnTo>
                    <a:lnTo>
                      <a:pt x="161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7" name="Shape 8317"/>
        <p:cNvGrpSpPr/>
        <p:nvPr/>
      </p:nvGrpSpPr>
      <p:grpSpPr>
        <a:xfrm>
          <a:off x="0" y="0"/>
          <a:ext cx="0" cy="0"/>
          <a:chOff x="0" y="0"/>
          <a:chExt cx="0" cy="0"/>
        </a:xfrm>
      </p:grpSpPr>
      <p:sp>
        <p:nvSpPr>
          <p:cNvPr id="8318" name="Google Shape;8318;p57"/>
          <p:cNvSpPr txBox="1"/>
          <p:nvPr>
            <p:ph type="title"/>
          </p:nvPr>
        </p:nvSpPr>
        <p:spPr>
          <a:xfrm>
            <a:off x="719975" y="2423313"/>
            <a:ext cx="2336400" cy="49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resources</a:t>
            </a:r>
            <a:endParaRPr/>
          </a:p>
        </p:txBody>
      </p:sp>
      <p:sp>
        <p:nvSpPr>
          <p:cNvPr id="8319" name="Google Shape;8319;p57"/>
          <p:cNvSpPr txBox="1"/>
          <p:nvPr>
            <p:ph idx="1" type="subTitle"/>
          </p:nvPr>
        </p:nvSpPr>
        <p:spPr>
          <a:xfrm>
            <a:off x="660875" y="3009850"/>
            <a:ext cx="2454600" cy="94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Teaching modules and an image archive all</a:t>
            </a:r>
            <a:r>
              <a:rPr lang="en"/>
              <a:t> created by Latin instructors in our community</a:t>
            </a:r>
            <a:endParaRPr/>
          </a:p>
        </p:txBody>
      </p:sp>
      <p:sp>
        <p:nvSpPr>
          <p:cNvPr id="8320" name="Google Shape;8320;p57"/>
          <p:cNvSpPr txBox="1"/>
          <p:nvPr>
            <p:ph idx="2" type="title"/>
          </p:nvPr>
        </p:nvSpPr>
        <p:spPr>
          <a:xfrm>
            <a:off x="3403813" y="2423313"/>
            <a:ext cx="2336400" cy="49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training</a:t>
            </a:r>
            <a:endParaRPr/>
          </a:p>
        </p:txBody>
      </p:sp>
      <p:sp>
        <p:nvSpPr>
          <p:cNvPr id="8321" name="Google Shape;8321;p57"/>
          <p:cNvSpPr txBox="1"/>
          <p:nvPr>
            <p:ph idx="3" type="subTitle"/>
          </p:nvPr>
        </p:nvSpPr>
        <p:spPr>
          <a:xfrm>
            <a:off x="3344713" y="3009850"/>
            <a:ext cx="2454600" cy="94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Workshops and seminars for learning to use and enhance VRoma</a:t>
            </a:r>
            <a:endParaRPr/>
          </a:p>
        </p:txBody>
      </p:sp>
      <p:sp>
        <p:nvSpPr>
          <p:cNvPr id="8322" name="Google Shape;8322;p57"/>
          <p:cNvSpPr txBox="1"/>
          <p:nvPr>
            <p:ph idx="4" type="title"/>
          </p:nvPr>
        </p:nvSpPr>
        <p:spPr>
          <a:xfrm>
            <a:off x="6087600" y="2423327"/>
            <a:ext cx="2336400" cy="58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990000"/>
                </a:solidFill>
                <a:latin typeface="Cinzel"/>
                <a:ea typeface="Cinzel"/>
                <a:cs typeface="Cinzel"/>
                <a:sym typeface="Cinzel"/>
              </a:rPr>
              <a:t>Virtual Environment</a:t>
            </a:r>
            <a:endParaRPr b="1">
              <a:solidFill>
                <a:srgbClr val="990000"/>
              </a:solidFill>
              <a:latin typeface="Cinzel"/>
              <a:ea typeface="Cinzel"/>
              <a:cs typeface="Cinzel"/>
              <a:sym typeface="Cinzel"/>
            </a:endParaRPr>
          </a:p>
        </p:txBody>
      </p:sp>
      <p:sp>
        <p:nvSpPr>
          <p:cNvPr id="8323" name="Google Shape;8323;p57"/>
          <p:cNvSpPr txBox="1"/>
          <p:nvPr>
            <p:ph idx="5" type="subTitle"/>
          </p:nvPr>
        </p:nvSpPr>
        <p:spPr>
          <a:xfrm>
            <a:off x="6028500" y="3009850"/>
            <a:ext cx="2454600" cy="94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 </a:t>
            </a:r>
            <a:r>
              <a:rPr lang="en">
                <a:solidFill>
                  <a:srgbClr val="FFC800"/>
                </a:solidFill>
              </a:rPr>
              <a:t>online </a:t>
            </a:r>
            <a:r>
              <a:rPr lang="en"/>
              <a:t>teaching and learning </a:t>
            </a:r>
            <a:r>
              <a:rPr lang="en">
                <a:solidFill>
                  <a:srgbClr val="FFC800"/>
                </a:solidFill>
              </a:rPr>
              <a:t>space </a:t>
            </a:r>
            <a:r>
              <a:rPr lang="en"/>
              <a:t>with interactive lessons &amp; games created by VRomans</a:t>
            </a:r>
            <a:endParaRPr/>
          </a:p>
        </p:txBody>
      </p:sp>
      <p:sp>
        <p:nvSpPr>
          <p:cNvPr id="8324" name="Google Shape;8324;p57"/>
          <p:cNvSpPr txBox="1"/>
          <p:nvPr>
            <p:ph idx="6" type="title"/>
          </p:nvPr>
        </p:nvSpPr>
        <p:spPr>
          <a:xfrm>
            <a:off x="720000" y="411480"/>
            <a:ext cx="7704000" cy="5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VRoma Components</a:t>
            </a:r>
            <a:endParaRPr/>
          </a:p>
        </p:txBody>
      </p:sp>
      <p:sp>
        <p:nvSpPr>
          <p:cNvPr id="8325" name="Google Shape;8325;p57"/>
          <p:cNvSpPr/>
          <p:nvPr/>
        </p:nvSpPr>
        <p:spPr>
          <a:xfrm>
            <a:off x="1564325" y="1508025"/>
            <a:ext cx="647700" cy="64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6" name="Google Shape;8326;p57"/>
          <p:cNvSpPr/>
          <p:nvPr/>
        </p:nvSpPr>
        <p:spPr>
          <a:xfrm>
            <a:off x="4248163" y="1508025"/>
            <a:ext cx="647700" cy="64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7" name="Google Shape;8327;p57"/>
          <p:cNvSpPr/>
          <p:nvPr/>
        </p:nvSpPr>
        <p:spPr>
          <a:xfrm>
            <a:off x="6931950" y="1508025"/>
            <a:ext cx="647700" cy="64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28" name="Google Shape;8328;p57"/>
          <p:cNvGrpSpPr/>
          <p:nvPr/>
        </p:nvGrpSpPr>
        <p:grpSpPr>
          <a:xfrm>
            <a:off x="1608606" y="1541376"/>
            <a:ext cx="527293" cy="527272"/>
            <a:chOff x="6758100" y="4337700"/>
            <a:chExt cx="622175" cy="622150"/>
          </a:xfrm>
        </p:grpSpPr>
        <p:sp>
          <p:nvSpPr>
            <p:cNvPr id="8329" name="Google Shape;8329;p57"/>
            <p:cNvSpPr/>
            <p:nvPr/>
          </p:nvSpPr>
          <p:spPr>
            <a:xfrm>
              <a:off x="6758100" y="4513800"/>
              <a:ext cx="622175" cy="446050"/>
            </a:xfrm>
            <a:custGeom>
              <a:rect b="b" l="l" r="r" t="t"/>
              <a:pathLst>
                <a:path extrusionOk="0" h="17842" w="24887">
                  <a:moveTo>
                    <a:pt x="7430" y="2740"/>
                  </a:moveTo>
                  <a:lnTo>
                    <a:pt x="7430" y="15101"/>
                  </a:lnTo>
                  <a:lnTo>
                    <a:pt x="4857" y="15101"/>
                  </a:lnTo>
                  <a:lnTo>
                    <a:pt x="4857" y="2740"/>
                  </a:lnTo>
                  <a:close/>
                  <a:moveTo>
                    <a:pt x="13730" y="2740"/>
                  </a:moveTo>
                  <a:lnTo>
                    <a:pt x="13730" y="15101"/>
                  </a:lnTo>
                  <a:lnTo>
                    <a:pt x="11157" y="15101"/>
                  </a:lnTo>
                  <a:lnTo>
                    <a:pt x="11157" y="2740"/>
                  </a:lnTo>
                  <a:close/>
                  <a:moveTo>
                    <a:pt x="20030" y="2740"/>
                  </a:moveTo>
                  <a:lnTo>
                    <a:pt x="20030" y="15101"/>
                  </a:lnTo>
                  <a:lnTo>
                    <a:pt x="17457" y="15101"/>
                  </a:lnTo>
                  <a:lnTo>
                    <a:pt x="17457" y="2740"/>
                  </a:lnTo>
                  <a:close/>
                  <a:moveTo>
                    <a:pt x="1" y="1"/>
                  </a:moveTo>
                  <a:lnTo>
                    <a:pt x="1" y="2740"/>
                  </a:lnTo>
                  <a:lnTo>
                    <a:pt x="1130" y="2740"/>
                  </a:lnTo>
                  <a:lnTo>
                    <a:pt x="1130" y="15101"/>
                  </a:lnTo>
                  <a:lnTo>
                    <a:pt x="1" y="15101"/>
                  </a:lnTo>
                  <a:lnTo>
                    <a:pt x="1" y="17841"/>
                  </a:lnTo>
                  <a:lnTo>
                    <a:pt x="24886" y="17841"/>
                  </a:lnTo>
                  <a:lnTo>
                    <a:pt x="24886" y="15101"/>
                  </a:lnTo>
                  <a:lnTo>
                    <a:pt x="23757" y="15101"/>
                  </a:lnTo>
                  <a:lnTo>
                    <a:pt x="23757" y="2740"/>
                  </a:lnTo>
                  <a:lnTo>
                    <a:pt x="24886" y="2740"/>
                  </a:lnTo>
                  <a:lnTo>
                    <a:pt x="2488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0" name="Google Shape;8330;p57"/>
            <p:cNvSpPr/>
            <p:nvPr/>
          </p:nvSpPr>
          <p:spPr>
            <a:xfrm>
              <a:off x="6758100" y="4337700"/>
              <a:ext cx="622125" cy="139650"/>
            </a:xfrm>
            <a:custGeom>
              <a:rect b="b" l="l" r="r" t="t"/>
              <a:pathLst>
                <a:path extrusionOk="0" h="5586" w="24885">
                  <a:moveTo>
                    <a:pt x="12443" y="1"/>
                  </a:moveTo>
                  <a:lnTo>
                    <a:pt x="1" y="3636"/>
                  </a:lnTo>
                  <a:lnTo>
                    <a:pt x="1" y="5585"/>
                  </a:lnTo>
                  <a:lnTo>
                    <a:pt x="24885" y="5585"/>
                  </a:lnTo>
                  <a:lnTo>
                    <a:pt x="24885" y="3636"/>
                  </a:lnTo>
                  <a:lnTo>
                    <a:pt x="124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1" name="Google Shape;8331;p57"/>
          <p:cNvGrpSpPr/>
          <p:nvPr/>
        </p:nvGrpSpPr>
        <p:grpSpPr>
          <a:xfrm>
            <a:off x="4368949" y="1568255"/>
            <a:ext cx="406101" cy="527251"/>
            <a:chOff x="3294275" y="3618550"/>
            <a:chExt cx="479175" cy="622125"/>
          </a:xfrm>
        </p:grpSpPr>
        <p:sp>
          <p:nvSpPr>
            <p:cNvPr id="8332" name="Google Shape;8332;p57"/>
            <p:cNvSpPr/>
            <p:nvPr/>
          </p:nvSpPr>
          <p:spPr>
            <a:xfrm>
              <a:off x="3356450" y="3729550"/>
              <a:ext cx="354825" cy="511125"/>
            </a:xfrm>
            <a:custGeom>
              <a:rect b="b" l="l" r="r" t="t"/>
              <a:pathLst>
                <a:path extrusionOk="0" h="20445" w="14193">
                  <a:moveTo>
                    <a:pt x="3713" y="4302"/>
                  </a:moveTo>
                  <a:lnTo>
                    <a:pt x="3713" y="18721"/>
                  </a:lnTo>
                  <a:lnTo>
                    <a:pt x="2256" y="18721"/>
                  </a:lnTo>
                  <a:lnTo>
                    <a:pt x="2256" y="4302"/>
                  </a:lnTo>
                  <a:close/>
                  <a:moveTo>
                    <a:pt x="6454" y="2211"/>
                  </a:moveTo>
                  <a:lnTo>
                    <a:pt x="6454" y="18721"/>
                  </a:lnTo>
                  <a:lnTo>
                    <a:pt x="4996" y="18721"/>
                  </a:lnTo>
                  <a:lnTo>
                    <a:pt x="4996" y="2211"/>
                  </a:lnTo>
                  <a:close/>
                  <a:moveTo>
                    <a:pt x="9196" y="2211"/>
                  </a:moveTo>
                  <a:lnTo>
                    <a:pt x="9196" y="18721"/>
                  </a:lnTo>
                  <a:lnTo>
                    <a:pt x="7738" y="18721"/>
                  </a:lnTo>
                  <a:lnTo>
                    <a:pt x="7738" y="2211"/>
                  </a:lnTo>
                  <a:close/>
                  <a:moveTo>
                    <a:pt x="11937" y="4302"/>
                  </a:moveTo>
                  <a:lnTo>
                    <a:pt x="11937" y="18721"/>
                  </a:lnTo>
                  <a:lnTo>
                    <a:pt x="10479" y="18721"/>
                  </a:lnTo>
                  <a:lnTo>
                    <a:pt x="10479" y="4302"/>
                  </a:lnTo>
                  <a:close/>
                  <a:moveTo>
                    <a:pt x="4923" y="0"/>
                  </a:moveTo>
                  <a:cubicBezTo>
                    <a:pt x="4319" y="1733"/>
                    <a:pt x="2667" y="2982"/>
                    <a:pt x="730" y="2982"/>
                  </a:cubicBezTo>
                  <a:cubicBezTo>
                    <a:pt x="484" y="2982"/>
                    <a:pt x="240" y="2961"/>
                    <a:pt x="0" y="2921"/>
                  </a:cubicBezTo>
                  <a:lnTo>
                    <a:pt x="0" y="20445"/>
                  </a:lnTo>
                  <a:lnTo>
                    <a:pt x="14192" y="20445"/>
                  </a:lnTo>
                  <a:lnTo>
                    <a:pt x="14192" y="2921"/>
                  </a:lnTo>
                  <a:cubicBezTo>
                    <a:pt x="13951" y="2961"/>
                    <a:pt x="13707" y="2981"/>
                    <a:pt x="13463" y="2982"/>
                  </a:cubicBezTo>
                  <a:cubicBezTo>
                    <a:pt x="11525" y="2982"/>
                    <a:pt x="9874" y="1733"/>
                    <a:pt x="92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3" name="Google Shape;8333;p57"/>
            <p:cNvSpPr/>
            <p:nvPr/>
          </p:nvSpPr>
          <p:spPr>
            <a:xfrm>
              <a:off x="3294275" y="3618550"/>
              <a:ext cx="479175" cy="149100"/>
            </a:xfrm>
            <a:custGeom>
              <a:rect b="b" l="l" r="r" t="t"/>
              <a:pathLst>
                <a:path extrusionOk="0" h="5964" w="19167">
                  <a:moveTo>
                    <a:pt x="4107" y="2253"/>
                  </a:moveTo>
                  <a:lnTo>
                    <a:pt x="4107" y="3711"/>
                  </a:lnTo>
                  <a:lnTo>
                    <a:pt x="2326" y="3711"/>
                  </a:lnTo>
                  <a:lnTo>
                    <a:pt x="2326" y="2253"/>
                  </a:lnTo>
                  <a:close/>
                  <a:moveTo>
                    <a:pt x="16842" y="2253"/>
                  </a:moveTo>
                  <a:lnTo>
                    <a:pt x="16842" y="3711"/>
                  </a:lnTo>
                  <a:lnTo>
                    <a:pt x="15060" y="3711"/>
                  </a:lnTo>
                  <a:lnTo>
                    <a:pt x="15060" y="2253"/>
                  </a:lnTo>
                  <a:close/>
                  <a:moveTo>
                    <a:pt x="3213" y="1"/>
                  </a:moveTo>
                  <a:cubicBezTo>
                    <a:pt x="2007" y="1"/>
                    <a:pt x="923" y="727"/>
                    <a:pt x="461" y="1841"/>
                  </a:cubicBezTo>
                  <a:cubicBezTo>
                    <a:pt x="0" y="2955"/>
                    <a:pt x="255" y="4238"/>
                    <a:pt x="1108" y="5090"/>
                  </a:cubicBezTo>
                  <a:cubicBezTo>
                    <a:pt x="1678" y="5661"/>
                    <a:pt x="2441" y="5964"/>
                    <a:pt x="3217" y="5964"/>
                  </a:cubicBezTo>
                  <a:cubicBezTo>
                    <a:pt x="3601" y="5964"/>
                    <a:pt x="3988" y="5890"/>
                    <a:pt x="4357" y="5737"/>
                  </a:cubicBezTo>
                  <a:cubicBezTo>
                    <a:pt x="5471" y="5275"/>
                    <a:pt x="6197" y="4187"/>
                    <a:pt x="6197" y="2981"/>
                  </a:cubicBezTo>
                  <a:lnTo>
                    <a:pt x="12969" y="2981"/>
                  </a:lnTo>
                  <a:cubicBezTo>
                    <a:pt x="12969" y="4187"/>
                    <a:pt x="13694" y="5275"/>
                    <a:pt x="14810" y="5735"/>
                  </a:cubicBezTo>
                  <a:cubicBezTo>
                    <a:pt x="15179" y="5889"/>
                    <a:pt x="15567" y="5963"/>
                    <a:pt x="15951" y="5963"/>
                  </a:cubicBezTo>
                  <a:cubicBezTo>
                    <a:pt x="16727" y="5963"/>
                    <a:pt x="17489" y="5660"/>
                    <a:pt x="18059" y="5090"/>
                  </a:cubicBezTo>
                  <a:cubicBezTo>
                    <a:pt x="18911" y="4238"/>
                    <a:pt x="19166" y="2955"/>
                    <a:pt x="18704" y="1841"/>
                  </a:cubicBezTo>
                  <a:cubicBezTo>
                    <a:pt x="18243" y="726"/>
                    <a:pt x="17156" y="1"/>
                    <a:pt x="15950" y="1"/>
                  </a:cubicBezTo>
                  <a:lnTo>
                    <a:pt x="3217" y="1"/>
                  </a:lnTo>
                  <a:cubicBezTo>
                    <a:pt x="3216" y="1"/>
                    <a:pt x="3215" y="1"/>
                    <a:pt x="32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4" name="Google Shape;8334;p57"/>
          <p:cNvGrpSpPr/>
          <p:nvPr/>
        </p:nvGrpSpPr>
        <p:grpSpPr>
          <a:xfrm>
            <a:off x="7008156" y="1591036"/>
            <a:ext cx="537442" cy="481677"/>
            <a:chOff x="2951075" y="1396025"/>
            <a:chExt cx="634150" cy="568350"/>
          </a:xfrm>
        </p:grpSpPr>
        <p:sp>
          <p:nvSpPr>
            <p:cNvPr id="8335" name="Google Shape;8335;p57"/>
            <p:cNvSpPr/>
            <p:nvPr/>
          </p:nvSpPr>
          <p:spPr>
            <a:xfrm>
              <a:off x="3078450" y="1421525"/>
              <a:ext cx="506775" cy="542850"/>
            </a:xfrm>
            <a:custGeom>
              <a:rect b="b" l="l" r="r" t="t"/>
              <a:pathLst>
                <a:path extrusionOk="0" h="21714" w="20271">
                  <a:moveTo>
                    <a:pt x="17855" y="1458"/>
                  </a:moveTo>
                  <a:cubicBezTo>
                    <a:pt x="17978" y="1458"/>
                    <a:pt x="18102" y="1482"/>
                    <a:pt x="18221" y="1530"/>
                  </a:cubicBezTo>
                  <a:cubicBezTo>
                    <a:pt x="18579" y="1678"/>
                    <a:pt x="18812" y="2027"/>
                    <a:pt x="18812" y="2414"/>
                  </a:cubicBezTo>
                  <a:cubicBezTo>
                    <a:pt x="18811" y="2942"/>
                    <a:pt x="18384" y="3371"/>
                    <a:pt x="17855" y="3371"/>
                  </a:cubicBezTo>
                  <a:cubicBezTo>
                    <a:pt x="17468" y="3371"/>
                    <a:pt x="17119" y="3137"/>
                    <a:pt x="16972" y="2781"/>
                  </a:cubicBezTo>
                  <a:cubicBezTo>
                    <a:pt x="16823" y="2423"/>
                    <a:pt x="16904" y="2011"/>
                    <a:pt x="17179" y="1738"/>
                  </a:cubicBezTo>
                  <a:cubicBezTo>
                    <a:pt x="17362" y="1555"/>
                    <a:pt x="17606" y="1458"/>
                    <a:pt x="17855" y="1458"/>
                  </a:cubicBezTo>
                  <a:close/>
                  <a:moveTo>
                    <a:pt x="8135" y="2455"/>
                  </a:moveTo>
                  <a:lnTo>
                    <a:pt x="8135" y="3913"/>
                  </a:lnTo>
                  <a:lnTo>
                    <a:pt x="5788" y="3913"/>
                  </a:lnTo>
                  <a:lnTo>
                    <a:pt x="5788" y="2455"/>
                  </a:lnTo>
                  <a:close/>
                  <a:moveTo>
                    <a:pt x="14485" y="2455"/>
                  </a:moveTo>
                  <a:lnTo>
                    <a:pt x="14485" y="3913"/>
                  </a:lnTo>
                  <a:lnTo>
                    <a:pt x="9108" y="3913"/>
                  </a:lnTo>
                  <a:lnTo>
                    <a:pt x="9108" y="2455"/>
                  </a:lnTo>
                  <a:close/>
                  <a:moveTo>
                    <a:pt x="14485" y="4859"/>
                  </a:moveTo>
                  <a:lnTo>
                    <a:pt x="14485" y="6317"/>
                  </a:lnTo>
                  <a:lnTo>
                    <a:pt x="5788" y="6317"/>
                  </a:lnTo>
                  <a:lnTo>
                    <a:pt x="5788" y="4859"/>
                  </a:lnTo>
                  <a:close/>
                  <a:moveTo>
                    <a:pt x="10136" y="7264"/>
                  </a:moveTo>
                  <a:lnTo>
                    <a:pt x="10136" y="8722"/>
                  </a:lnTo>
                  <a:lnTo>
                    <a:pt x="5788" y="8722"/>
                  </a:lnTo>
                  <a:lnTo>
                    <a:pt x="5788" y="7264"/>
                  </a:lnTo>
                  <a:close/>
                  <a:moveTo>
                    <a:pt x="14485" y="7264"/>
                  </a:moveTo>
                  <a:lnTo>
                    <a:pt x="14485" y="8722"/>
                  </a:lnTo>
                  <a:lnTo>
                    <a:pt x="11108" y="8722"/>
                  </a:lnTo>
                  <a:lnTo>
                    <a:pt x="11108" y="7264"/>
                  </a:lnTo>
                  <a:close/>
                  <a:moveTo>
                    <a:pt x="14485" y="9669"/>
                  </a:moveTo>
                  <a:lnTo>
                    <a:pt x="14485" y="11127"/>
                  </a:lnTo>
                  <a:lnTo>
                    <a:pt x="5788" y="11127"/>
                  </a:lnTo>
                  <a:lnTo>
                    <a:pt x="5788" y="9669"/>
                  </a:lnTo>
                  <a:close/>
                  <a:moveTo>
                    <a:pt x="8135" y="12074"/>
                  </a:moveTo>
                  <a:lnTo>
                    <a:pt x="8135" y="13533"/>
                  </a:lnTo>
                  <a:lnTo>
                    <a:pt x="5788" y="13533"/>
                  </a:lnTo>
                  <a:lnTo>
                    <a:pt x="5788" y="12074"/>
                  </a:lnTo>
                  <a:close/>
                  <a:moveTo>
                    <a:pt x="14485" y="12074"/>
                  </a:moveTo>
                  <a:lnTo>
                    <a:pt x="14485" y="13533"/>
                  </a:lnTo>
                  <a:lnTo>
                    <a:pt x="9108" y="13533"/>
                  </a:lnTo>
                  <a:lnTo>
                    <a:pt x="9108" y="12074"/>
                  </a:lnTo>
                  <a:close/>
                  <a:moveTo>
                    <a:pt x="14485" y="14480"/>
                  </a:moveTo>
                  <a:lnTo>
                    <a:pt x="14485" y="15937"/>
                  </a:lnTo>
                  <a:lnTo>
                    <a:pt x="5788" y="15937"/>
                  </a:lnTo>
                  <a:lnTo>
                    <a:pt x="5788" y="14480"/>
                  </a:lnTo>
                  <a:close/>
                  <a:moveTo>
                    <a:pt x="14484" y="18342"/>
                  </a:moveTo>
                  <a:cubicBezTo>
                    <a:pt x="14608" y="18342"/>
                    <a:pt x="14732" y="18366"/>
                    <a:pt x="14850" y="18415"/>
                  </a:cubicBezTo>
                  <a:cubicBezTo>
                    <a:pt x="15207" y="18563"/>
                    <a:pt x="15440" y="18912"/>
                    <a:pt x="15440" y="19299"/>
                  </a:cubicBezTo>
                  <a:cubicBezTo>
                    <a:pt x="15440" y="19827"/>
                    <a:pt x="15012" y="20254"/>
                    <a:pt x="14485" y="20256"/>
                  </a:cubicBezTo>
                  <a:cubicBezTo>
                    <a:pt x="14098" y="20256"/>
                    <a:pt x="13747" y="20022"/>
                    <a:pt x="13600" y="19666"/>
                  </a:cubicBezTo>
                  <a:cubicBezTo>
                    <a:pt x="13452" y="19308"/>
                    <a:pt x="13534" y="18896"/>
                    <a:pt x="13807" y="18623"/>
                  </a:cubicBezTo>
                  <a:cubicBezTo>
                    <a:pt x="13990" y="18440"/>
                    <a:pt x="14235" y="18342"/>
                    <a:pt x="14484" y="18342"/>
                  </a:cubicBezTo>
                  <a:close/>
                  <a:moveTo>
                    <a:pt x="5788" y="0"/>
                  </a:moveTo>
                  <a:cubicBezTo>
                    <a:pt x="4455" y="0"/>
                    <a:pt x="3375" y="1082"/>
                    <a:pt x="3373" y="2414"/>
                  </a:cubicBezTo>
                  <a:lnTo>
                    <a:pt x="3373" y="16884"/>
                  </a:lnTo>
                  <a:lnTo>
                    <a:pt x="2416" y="16884"/>
                  </a:lnTo>
                  <a:cubicBezTo>
                    <a:pt x="1082" y="16884"/>
                    <a:pt x="1" y="17965"/>
                    <a:pt x="1" y="19299"/>
                  </a:cubicBezTo>
                  <a:cubicBezTo>
                    <a:pt x="1" y="20632"/>
                    <a:pt x="1082" y="21714"/>
                    <a:pt x="2416" y="21714"/>
                  </a:cubicBezTo>
                  <a:lnTo>
                    <a:pt x="14483" y="21714"/>
                  </a:lnTo>
                  <a:cubicBezTo>
                    <a:pt x="15817" y="21712"/>
                    <a:pt x="16897" y="20632"/>
                    <a:pt x="16898" y="19299"/>
                  </a:cubicBezTo>
                  <a:lnTo>
                    <a:pt x="16898" y="4829"/>
                  </a:lnTo>
                  <a:lnTo>
                    <a:pt x="17855" y="4829"/>
                  </a:lnTo>
                  <a:cubicBezTo>
                    <a:pt x="19189" y="4829"/>
                    <a:pt x="20270" y="3747"/>
                    <a:pt x="20270" y="2414"/>
                  </a:cubicBezTo>
                  <a:cubicBezTo>
                    <a:pt x="20270" y="1080"/>
                    <a:pt x="19189" y="0"/>
                    <a:pt x="178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6" name="Google Shape;8336;p57"/>
            <p:cNvSpPr/>
            <p:nvPr/>
          </p:nvSpPr>
          <p:spPr>
            <a:xfrm>
              <a:off x="3006375" y="1813950"/>
              <a:ext cx="36475" cy="110325"/>
            </a:xfrm>
            <a:custGeom>
              <a:rect b="b" l="l" r="r" t="t"/>
              <a:pathLst>
                <a:path extrusionOk="0" h="4413" w="1459">
                  <a:moveTo>
                    <a:pt x="0" y="1"/>
                  </a:moveTo>
                  <a:lnTo>
                    <a:pt x="0" y="4413"/>
                  </a:lnTo>
                  <a:lnTo>
                    <a:pt x="1458" y="4413"/>
                  </a:lnTo>
                  <a:lnTo>
                    <a:pt x="1458" y="1"/>
                  </a:lnTo>
                  <a:lnTo>
                    <a:pt x="729" y="644"/>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7" name="Google Shape;8337;p57"/>
            <p:cNvSpPr/>
            <p:nvPr/>
          </p:nvSpPr>
          <p:spPr>
            <a:xfrm>
              <a:off x="2951075" y="1396025"/>
              <a:ext cx="147075" cy="417950"/>
            </a:xfrm>
            <a:custGeom>
              <a:rect b="b" l="l" r="r" t="t"/>
              <a:pathLst>
                <a:path extrusionOk="0" h="16718" w="5883">
                  <a:moveTo>
                    <a:pt x="2941" y="0"/>
                  </a:moveTo>
                  <a:lnTo>
                    <a:pt x="0" y="2597"/>
                  </a:lnTo>
                  <a:lnTo>
                    <a:pt x="0" y="14767"/>
                  </a:lnTo>
                  <a:lnTo>
                    <a:pt x="2212" y="16718"/>
                  </a:lnTo>
                  <a:lnTo>
                    <a:pt x="2212" y="8682"/>
                  </a:lnTo>
                  <a:lnTo>
                    <a:pt x="3670" y="8682"/>
                  </a:lnTo>
                  <a:lnTo>
                    <a:pt x="3670" y="16718"/>
                  </a:lnTo>
                  <a:lnTo>
                    <a:pt x="5882" y="14767"/>
                  </a:lnTo>
                  <a:lnTo>
                    <a:pt x="5882" y="2597"/>
                  </a:lnTo>
                  <a:lnTo>
                    <a:pt x="294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1" name="Shape 8341"/>
        <p:cNvGrpSpPr/>
        <p:nvPr/>
      </p:nvGrpSpPr>
      <p:grpSpPr>
        <a:xfrm>
          <a:off x="0" y="0"/>
          <a:ext cx="0" cy="0"/>
          <a:chOff x="0" y="0"/>
          <a:chExt cx="0" cy="0"/>
        </a:xfrm>
      </p:grpSpPr>
      <p:sp>
        <p:nvSpPr>
          <p:cNvPr id="8342" name="Google Shape;8342;p58"/>
          <p:cNvSpPr txBox="1"/>
          <p:nvPr>
            <p:ph type="title"/>
          </p:nvPr>
        </p:nvSpPr>
        <p:spPr>
          <a:xfrm>
            <a:off x="3911950" y="248538"/>
            <a:ext cx="4162200" cy="841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highlight>
                  <a:srgbClr val="FFC800"/>
                </a:highlight>
              </a:rPr>
              <a:t>Virtual Rome</a:t>
            </a:r>
            <a:endParaRPr>
              <a:highlight>
                <a:srgbClr val="FFC800"/>
              </a:highlight>
            </a:endParaRPr>
          </a:p>
        </p:txBody>
      </p:sp>
      <p:sp>
        <p:nvSpPr>
          <p:cNvPr id="8343" name="Google Shape;8343;p58"/>
          <p:cNvSpPr txBox="1"/>
          <p:nvPr>
            <p:ph idx="1" type="subTitle"/>
          </p:nvPr>
        </p:nvSpPr>
        <p:spPr>
          <a:xfrm>
            <a:off x="1026550" y="1151575"/>
            <a:ext cx="6997500" cy="647400"/>
          </a:xfrm>
          <a:prstGeom prst="rect">
            <a:avLst/>
          </a:prstGeom>
        </p:spPr>
        <p:txBody>
          <a:bodyPr anchorCtr="0" anchor="ctr" bIns="91425" lIns="91425" spcFirstLastPara="1" rIns="91425" wrap="square" tIns="91425">
            <a:noAutofit/>
          </a:bodyPr>
          <a:lstStyle/>
          <a:p>
            <a:pPr indent="0" lvl="0" marL="0" rtl="0" algn="just">
              <a:spcBef>
                <a:spcPts val="0"/>
              </a:spcBef>
              <a:spcAft>
                <a:spcPts val="1200"/>
              </a:spcAft>
              <a:buNone/>
            </a:pPr>
            <a:r>
              <a:rPr lang="en" sz="1800"/>
              <a:t>Interactive Online Environment built by VRomans</a:t>
            </a:r>
            <a:r>
              <a:rPr lang="en" sz="1800"/>
              <a:t>	</a:t>
            </a:r>
            <a:endParaRPr sz="1500"/>
          </a:p>
        </p:txBody>
      </p:sp>
      <p:sp>
        <p:nvSpPr>
          <p:cNvPr id="8344" name="Google Shape;8344;p58"/>
          <p:cNvSpPr txBox="1"/>
          <p:nvPr/>
        </p:nvSpPr>
        <p:spPr>
          <a:xfrm>
            <a:off x="1170600" y="1846925"/>
            <a:ext cx="6709500" cy="2770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Barlow"/>
              <a:buChar char="●"/>
            </a:pPr>
            <a:r>
              <a:rPr lang="en">
                <a:latin typeface="Barlow"/>
                <a:ea typeface="Barlow"/>
                <a:cs typeface="Barlow"/>
                <a:sym typeface="Barlow"/>
              </a:rPr>
              <a:t>Enhanced text-based VR based on </a:t>
            </a:r>
            <a:r>
              <a:rPr b="1" lang="en">
                <a:latin typeface="Barlow"/>
                <a:ea typeface="Barlow"/>
                <a:cs typeface="Barlow"/>
                <a:sym typeface="Barlow"/>
              </a:rPr>
              <a:t>ancient Rome</a:t>
            </a:r>
            <a:endParaRPr b="1">
              <a:latin typeface="Barlow"/>
              <a:ea typeface="Barlow"/>
              <a:cs typeface="Barlow"/>
              <a:sym typeface="Barlow"/>
            </a:endParaRPr>
          </a:p>
          <a:p>
            <a:pPr indent="-317500" lvl="1" marL="914400" rtl="0" algn="l">
              <a:spcBef>
                <a:spcPts val="0"/>
              </a:spcBef>
              <a:spcAft>
                <a:spcPts val="0"/>
              </a:spcAft>
              <a:buSzPts val="1400"/>
              <a:buFont typeface="Barlow"/>
              <a:buChar char="○"/>
            </a:pPr>
            <a:r>
              <a:rPr lang="en">
                <a:latin typeface="Barlow"/>
                <a:ea typeface="Barlow"/>
                <a:cs typeface="Barlow"/>
                <a:sym typeface="Barlow"/>
              </a:rPr>
              <a:t>images and details</a:t>
            </a:r>
            <a:endParaRPr>
              <a:latin typeface="Barlow"/>
              <a:ea typeface="Barlow"/>
              <a:cs typeface="Barlow"/>
              <a:sym typeface="Barlow"/>
            </a:endParaRPr>
          </a:p>
          <a:p>
            <a:pPr indent="-317500" lvl="1" marL="914400" rtl="0" algn="l">
              <a:spcBef>
                <a:spcPts val="0"/>
              </a:spcBef>
              <a:spcAft>
                <a:spcPts val="0"/>
              </a:spcAft>
              <a:buSzPts val="1400"/>
              <a:buFont typeface="Barlow"/>
              <a:buChar char="○"/>
            </a:pPr>
            <a:r>
              <a:rPr lang="en">
                <a:latin typeface="Barlow"/>
                <a:ea typeface="Barlow"/>
                <a:cs typeface="Barlow"/>
                <a:sym typeface="Barlow"/>
              </a:rPr>
              <a:t>non-player characters (“bots”)</a:t>
            </a:r>
            <a:endParaRPr>
              <a:latin typeface="Barlow"/>
              <a:ea typeface="Barlow"/>
              <a:cs typeface="Barlow"/>
              <a:sym typeface="Barlow"/>
            </a:endParaRPr>
          </a:p>
          <a:p>
            <a:pPr indent="-317500" lvl="1" marL="914400" rtl="0" algn="l">
              <a:spcBef>
                <a:spcPts val="0"/>
              </a:spcBef>
              <a:spcAft>
                <a:spcPts val="0"/>
              </a:spcAft>
              <a:buSzPts val="1400"/>
              <a:buFont typeface="Barlow"/>
              <a:buChar char="○"/>
            </a:pPr>
            <a:r>
              <a:rPr lang="en">
                <a:latin typeface="Barlow"/>
                <a:ea typeface="Barlow"/>
                <a:cs typeface="Barlow"/>
                <a:sym typeface="Barlow"/>
              </a:rPr>
              <a:t>“objects” that can be manipulated </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b="1" lang="en">
                <a:latin typeface="Barlow"/>
                <a:ea typeface="Barlow"/>
                <a:cs typeface="Barlow"/>
                <a:sym typeface="Barlow"/>
              </a:rPr>
              <a:t>Classroom </a:t>
            </a:r>
            <a:r>
              <a:rPr lang="en">
                <a:latin typeface="Barlow"/>
                <a:ea typeface="Barlow"/>
                <a:cs typeface="Barlow"/>
                <a:sym typeface="Barlow"/>
              </a:rPr>
              <a:t>area where instructors can bring students for i</a:t>
            </a:r>
            <a:r>
              <a:rPr b="1" lang="en">
                <a:latin typeface="Barlow"/>
                <a:ea typeface="Barlow"/>
                <a:cs typeface="Barlow"/>
                <a:sym typeface="Barlow"/>
              </a:rPr>
              <a:t>nteractive activities</a:t>
            </a:r>
            <a:r>
              <a:rPr lang="en">
                <a:latin typeface="Barlow"/>
                <a:ea typeface="Barlow"/>
                <a:cs typeface="Barlow"/>
                <a:sym typeface="Barlow"/>
              </a:rPr>
              <a:t> or create your own</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Instructors can provide access for </a:t>
            </a:r>
            <a:r>
              <a:rPr b="1" lang="en">
                <a:latin typeface="Barlow"/>
                <a:ea typeface="Barlow"/>
                <a:cs typeface="Barlow"/>
                <a:sym typeface="Barlow"/>
              </a:rPr>
              <a:t>student building projects</a:t>
            </a:r>
            <a:r>
              <a:rPr lang="en">
                <a:latin typeface="Barlow"/>
                <a:ea typeface="Barlow"/>
                <a:cs typeface="Barlow"/>
                <a:sym typeface="Barlow"/>
              </a:rPr>
              <a:t> </a:t>
            </a:r>
            <a:endParaRPr>
              <a:latin typeface="Barlow"/>
              <a:ea typeface="Barlow"/>
              <a:cs typeface="Barlow"/>
              <a:sym typeface="Barlow"/>
            </a:endParaRPr>
          </a:p>
          <a:p>
            <a:pPr indent="-317500" lvl="1" marL="914400" rtl="0" algn="l">
              <a:spcBef>
                <a:spcPts val="0"/>
              </a:spcBef>
              <a:spcAft>
                <a:spcPts val="0"/>
              </a:spcAft>
              <a:buSzPts val="1400"/>
              <a:buFont typeface="Barlow"/>
              <a:buChar char="○"/>
            </a:pPr>
            <a:r>
              <a:rPr lang="en">
                <a:latin typeface="Barlow"/>
                <a:ea typeface="Barlow"/>
                <a:cs typeface="Barlow"/>
                <a:sym typeface="Barlow"/>
              </a:rPr>
              <a:t>e.g. students work in groups to “build” a Roman villa or other structure</a:t>
            </a:r>
            <a:endParaRPr>
              <a:latin typeface="Barlow"/>
              <a:ea typeface="Barlow"/>
              <a:cs typeface="Barlow"/>
              <a:sym typeface="Barlow"/>
            </a:endParaRPr>
          </a:p>
          <a:p>
            <a:pPr indent="-317500" lvl="0" marL="457200" rtl="0" algn="l">
              <a:spcBef>
                <a:spcPts val="0"/>
              </a:spcBef>
              <a:spcAft>
                <a:spcPts val="0"/>
              </a:spcAft>
              <a:buSzPts val="1400"/>
              <a:buFont typeface="Barlow"/>
              <a:buChar char="●"/>
            </a:pPr>
            <a:r>
              <a:rPr lang="en">
                <a:latin typeface="Barlow"/>
                <a:ea typeface="Barlow"/>
                <a:cs typeface="Barlow"/>
                <a:sym typeface="Barlow"/>
              </a:rPr>
              <a:t>Activities we will show you today:</a:t>
            </a:r>
            <a:endParaRPr>
              <a:latin typeface="Barlow"/>
              <a:ea typeface="Barlow"/>
              <a:cs typeface="Barlow"/>
              <a:sym typeface="Barlow"/>
            </a:endParaRPr>
          </a:p>
          <a:p>
            <a:pPr indent="-317500" lvl="1" marL="914400" rtl="0" algn="l">
              <a:spcBef>
                <a:spcPts val="0"/>
              </a:spcBef>
              <a:spcAft>
                <a:spcPts val="0"/>
              </a:spcAft>
              <a:buSzPts val="1400"/>
              <a:buFont typeface="Barlow"/>
              <a:buChar char="○"/>
            </a:pPr>
            <a:r>
              <a:rPr lang="en">
                <a:latin typeface="Barlow"/>
                <a:ea typeface="Barlow"/>
                <a:cs typeface="Barlow"/>
                <a:sym typeface="Barlow"/>
              </a:rPr>
              <a:t>Travelling the Via Appia  (Suzanne)</a:t>
            </a:r>
            <a:endParaRPr>
              <a:latin typeface="Barlow"/>
              <a:ea typeface="Barlow"/>
              <a:cs typeface="Barlow"/>
              <a:sym typeface="Barlow"/>
            </a:endParaRPr>
          </a:p>
          <a:p>
            <a:pPr indent="-317500" lvl="1" marL="914400" rtl="0" algn="l">
              <a:spcBef>
                <a:spcPts val="0"/>
              </a:spcBef>
              <a:spcAft>
                <a:spcPts val="0"/>
              </a:spcAft>
              <a:buSzPts val="1400"/>
              <a:buFont typeface="Barlow"/>
              <a:buChar char="○"/>
            </a:pPr>
            <a:r>
              <a:rPr lang="en" u="sng">
                <a:solidFill>
                  <a:schemeClr val="hlink"/>
                </a:solidFill>
                <a:latin typeface="Barlow"/>
                <a:ea typeface="Barlow"/>
                <a:cs typeface="Barlow"/>
                <a:sym typeface="Barlow"/>
                <a:hlinkClick r:id="rId3"/>
              </a:rPr>
              <a:t>Quest keyed to OLC II Chapter 24</a:t>
            </a:r>
            <a:r>
              <a:rPr lang="en">
                <a:latin typeface="Barlow"/>
                <a:ea typeface="Barlow"/>
                <a:cs typeface="Barlow"/>
                <a:sym typeface="Barlow"/>
              </a:rPr>
              <a:t> (John)</a:t>
            </a:r>
            <a:endParaRPr>
              <a:latin typeface="Barlow"/>
              <a:ea typeface="Barlow"/>
              <a:cs typeface="Barlow"/>
              <a:sym typeface="Barlow"/>
            </a:endParaRPr>
          </a:p>
          <a:p>
            <a:pPr indent="-317500" lvl="1" marL="914400" rtl="0" algn="l">
              <a:spcBef>
                <a:spcPts val="0"/>
              </a:spcBef>
              <a:spcAft>
                <a:spcPts val="0"/>
              </a:spcAft>
              <a:buSzPts val="1400"/>
              <a:buFont typeface="Barlow"/>
              <a:buChar char="○"/>
            </a:pPr>
            <a:r>
              <a:rPr lang="en" u="sng">
                <a:solidFill>
                  <a:schemeClr val="hlink"/>
                </a:solidFill>
                <a:latin typeface="Barlow"/>
                <a:ea typeface="Barlow"/>
                <a:cs typeface="Barlow"/>
                <a:sym typeface="Barlow"/>
                <a:hlinkClick r:id="rId4"/>
              </a:rPr>
              <a:t>Plying a Trade in VRoma </a:t>
            </a:r>
            <a:r>
              <a:rPr lang="en">
                <a:latin typeface="Barlow"/>
                <a:ea typeface="Barlow"/>
                <a:cs typeface="Barlow"/>
                <a:sym typeface="Barlow"/>
              </a:rPr>
              <a:t>(Ann)</a:t>
            </a:r>
            <a:endParaRPr>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8" name="Shape 7568"/>
        <p:cNvGrpSpPr/>
        <p:nvPr/>
      </p:nvGrpSpPr>
      <p:grpSpPr>
        <a:xfrm>
          <a:off x="0" y="0"/>
          <a:ext cx="0" cy="0"/>
          <a:chOff x="0" y="0"/>
          <a:chExt cx="0" cy="0"/>
        </a:xfrm>
      </p:grpSpPr>
      <p:sp>
        <p:nvSpPr>
          <p:cNvPr id="7569" name="Google Shape;7569;p41"/>
          <p:cNvSpPr txBox="1"/>
          <p:nvPr>
            <p:ph type="title"/>
          </p:nvPr>
        </p:nvSpPr>
        <p:spPr>
          <a:xfrm>
            <a:off x="1268975" y="261700"/>
            <a:ext cx="6606000" cy="403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Presented at CAMWS MMXXII</a:t>
            </a:r>
            <a:endParaRPr/>
          </a:p>
          <a:p>
            <a:pPr indent="0" lvl="0" marL="0" rtl="0" algn="ctr">
              <a:spcBef>
                <a:spcPts val="0"/>
              </a:spcBef>
              <a:spcAft>
                <a:spcPts val="0"/>
              </a:spcAft>
              <a:buNone/>
            </a:pPr>
            <a:r>
              <a:t/>
            </a:r>
            <a:endParaRPr sz="2200"/>
          </a:p>
          <a:p>
            <a:pPr indent="0" lvl="0" marL="0" rtl="0" algn="ctr">
              <a:spcBef>
                <a:spcPts val="0"/>
              </a:spcBef>
              <a:spcAft>
                <a:spcPts val="0"/>
              </a:spcAft>
              <a:buNone/>
            </a:pPr>
            <a:r>
              <a:rPr lang="en" sz="2200"/>
              <a:t>BY</a:t>
            </a:r>
            <a:endParaRPr sz="2200"/>
          </a:p>
          <a:p>
            <a:pPr indent="0" lvl="0" marL="0" rtl="0" algn="ctr">
              <a:spcBef>
                <a:spcPts val="0"/>
              </a:spcBef>
              <a:spcAft>
                <a:spcPts val="0"/>
              </a:spcAft>
              <a:buNone/>
            </a:pPr>
            <a:r>
              <a:t/>
            </a:r>
            <a:endParaRPr sz="2200"/>
          </a:p>
          <a:p>
            <a:pPr indent="0" lvl="0" marL="0" rtl="0" algn="ctr">
              <a:spcBef>
                <a:spcPts val="0"/>
              </a:spcBef>
              <a:spcAft>
                <a:spcPts val="0"/>
              </a:spcAft>
              <a:buNone/>
            </a:pPr>
            <a:r>
              <a:rPr lang="en" sz="2200"/>
              <a:t>Suzanne Bonefas</a:t>
            </a:r>
            <a:endParaRPr sz="2200"/>
          </a:p>
          <a:p>
            <a:pPr indent="0" lvl="0" marL="0" rtl="0" algn="ctr">
              <a:spcBef>
                <a:spcPts val="0"/>
              </a:spcBef>
              <a:spcAft>
                <a:spcPts val="0"/>
              </a:spcAft>
              <a:buNone/>
            </a:pPr>
            <a:r>
              <a:t/>
            </a:r>
            <a:endParaRPr sz="2200"/>
          </a:p>
          <a:p>
            <a:pPr indent="0" lvl="0" marL="0" rtl="0" algn="ctr">
              <a:spcBef>
                <a:spcPts val="0"/>
              </a:spcBef>
              <a:spcAft>
                <a:spcPts val="0"/>
              </a:spcAft>
              <a:buNone/>
            </a:pPr>
            <a:r>
              <a:rPr lang="en" sz="2200"/>
              <a:t>John Gruber-Miller</a:t>
            </a:r>
            <a:endParaRPr sz="2200"/>
          </a:p>
          <a:p>
            <a:pPr indent="0" lvl="0" marL="0" rtl="0" algn="ctr">
              <a:spcBef>
                <a:spcPts val="0"/>
              </a:spcBef>
              <a:spcAft>
                <a:spcPts val="0"/>
              </a:spcAft>
              <a:buNone/>
            </a:pPr>
            <a:r>
              <a:t/>
            </a:r>
            <a:endParaRPr sz="2200"/>
          </a:p>
          <a:p>
            <a:pPr indent="0" lvl="0" marL="0" rtl="0" algn="ctr">
              <a:spcBef>
                <a:spcPts val="0"/>
              </a:spcBef>
              <a:spcAft>
                <a:spcPts val="0"/>
              </a:spcAft>
              <a:buNone/>
            </a:pPr>
            <a:r>
              <a:rPr lang="en" sz="2200"/>
              <a:t>Ann Raia</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8" name="Shape 8348"/>
        <p:cNvGrpSpPr/>
        <p:nvPr/>
      </p:nvGrpSpPr>
      <p:grpSpPr>
        <a:xfrm>
          <a:off x="0" y="0"/>
          <a:ext cx="0" cy="0"/>
          <a:chOff x="0" y="0"/>
          <a:chExt cx="0" cy="0"/>
        </a:xfrm>
      </p:grpSpPr>
      <p:sp>
        <p:nvSpPr>
          <p:cNvPr id="8349" name="Google Shape;8349;p59"/>
          <p:cNvSpPr/>
          <p:nvPr/>
        </p:nvSpPr>
        <p:spPr>
          <a:xfrm>
            <a:off x="3957625" y="304800"/>
            <a:ext cx="1228800" cy="1228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0" name="Google Shape;8350;p59"/>
          <p:cNvSpPr txBox="1"/>
          <p:nvPr>
            <p:ph type="title"/>
          </p:nvPr>
        </p:nvSpPr>
        <p:spPr>
          <a:xfrm>
            <a:off x="1268975" y="1762150"/>
            <a:ext cx="6606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Eamus VRomam!</a:t>
            </a:r>
            <a:endParaRPr/>
          </a:p>
        </p:txBody>
      </p:sp>
      <p:sp>
        <p:nvSpPr>
          <p:cNvPr id="8351" name="Google Shape;8351;p59"/>
          <p:cNvSpPr txBox="1"/>
          <p:nvPr>
            <p:ph idx="2" type="title"/>
          </p:nvPr>
        </p:nvSpPr>
        <p:spPr>
          <a:xfrm>
            <a:off x="3869225" y="493625"/>
            <a:ext cx="14055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t>III</a:t>
            </a:r>
            <a:endParaRPr/>
          </a:p>
        </p:txBody>
      </p:sp>
      <p:sp>
        <p:nvSpPr>
          <p:cNvPr id="8352" name="Google Shape;8352;p59"/>
          <p:cNvSpPr txBox="1"/>
          <p:nvPr/>
        </p:nvSpPr>
        <p:spPr>
          <a:xfrm>
            <a:off x="2983875" y="2864750"/>
            <a:ext cx="36135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To join us online:</a:t>
            </a:r>
            <a:endParaRPr>
              <a:latin typeface="Barlow"/>
              <a:ea typeface="Barlow"/>
              <a:cs typeface="Barlow"/>
              <a:sym typeface="Barlow"/>
            </a:endParaRPr>
          </a:p>
          <a:p>
            <a:pPr indent="0" lvl="0" marL="0" rtl="0" algn="l">
              <a:spcBef>
                <a:spcPts val="0"/>
              </a:spcBef>
              <a:spcAft>
                <a:spcPts val="0"/>
              </a:spcAft>
              <a:buNone/>
            </a:pPr>
            <a:r>
              <a:t/>
            </a:r>
            <a:endParaRPr>
              <a:latin typeface="Barlow"/>
              <a:ea typeface="Barlow"/>
              <a:cs typeface="Barlow"/>
              <a:sym typeface="Barlow"/>
            </a:endParaRPr>
          </a:p>
          <a:p>
            <a:pPr indent="-317500" lvl="0" marL="457200" rtl="0" algn="l">
              <a:spcBef>
                <a:spcPts val="0"/>
              </a:spcBef>
              <a:spcAft>
                <a:spcPts val="0"/>
              </a:spcAft>
              <a:buSzPts val="1400"/>
              <a:buFont typeface="Barlow"/>
              <a:buAutoNum type="arabicPeriod"/>
            </a:pPr>
            <a:r>
              <a:rPr lang="en">
                <a:latin typeface="Barlow"/>
                <a:ea typeface="Barlow"/>
                <a:cs typeface="Barlow"/>
                <a:sym typeface="Barlow"/>
              </a:rPr>
              <a:t>Start at </a:t>
            </a:r>
            <a:r>
              <a:rPr lang="en" u="sng">
                <a:solidFill>
                  <a:schemeClr val="hlink"/>
                </a:solidFill>
                <a:latin typeface="Barlow"/>
                <a:ea typeface="Barlow"/>
                <a:cs typeface="Barlow"/>
                <a:sym typeface="Barlow"/>
                <a:hlinkClick r:id="rId3"/>
              </a:rPr>
              <a:t>vroma.org</a:t>
            </a:r>
            <a:endParaRPr>
              <a:latin typeface="Barlow"/>
              <a:ea typeface="Barlow"/>
              <a:cs typeface="Barlow"/>
              <a:sym typeface="Barlow"/>
            </a:endParaRPr>
          </a:p>
          <a:p>
            <a:pPr indent="-317500" lvl="0" marL="457200" rtl="0" algn="l">
              <a:spcBef>
                <a:spcPts val="0"/>
              </a:spcBef>
              <a:spcAft>
                <a:spcPts val="0"/>
              </a:spcAft>
              <a:buSzPts val="1400"/>
              <a:buFont typeface="Barlow"/>
              <a:buAutoNum type="arabicPeriod"/>
            </a:pPr>
            <a:r>
              <a:rPr lang="en">
                <a:latin typeface="Barlow"/>
                <a:ea typeface="Barlow"/>
                <a:cs typeface="Barlow"/>
                <a:sym typeface="Barlow"/>
              </a:rPr>
              <a:t>Click “Log In” the “Log into the VRoma MOO”</a:t>
            </a:r>
            <a:endParaRPr>
              <a:latin typeface="Barlow"/>
              <a:ea typeface="Barlow"/>
              <a:cs typeface="Barlow"/>
              <a:sym typeface="Barlow"/>
            </a:endParaRPr>
          </a:p>
          <a:p>
            <a:pPr indent="-317500" lvl="0" marL="457200" rtl="0" algn="l">
              <a:spcBef>
                <a:spcPts val="0"/>
              </a:spcBef>
              <a:spcAft>
                <a:spcPts val="0"/>
              </a:spcAft>
              <a:buSzPts val="1400"/>
              <a:buFont typeface="Barlow"/>
              <a:buAutoNum type="arabicPeriod"/>
            </a:pPr>
            <a:r>
              <a:rPr lang="en">
                <a:latin typeface="Barlow"/>
                <a:ea typeface="Barlow"/>
                <a:cs typeface="Barlow"/>
                <a:sym typeface="Barlow"/>
              </a:rPr>
              <a:t>Click “Log in as a guest”</a:t>
            </a:r>
            <a:endParaRPr>
              <a:latin typeface="Barlow"/>
              <a:ea typeface="Barlow"/>
              <a:cs typeface="Barlow"/>
              <a:sym typeface="Barlow"/>
            </a:endParaRPr>
          </a:p>
          <a:p>
            <a:pPr indent="0" lvl="0" marL="0" rtl="0" algn="l">
              <a:spcBef>
                <a:spcPts val="0"/>
              </a:spcBef>
              <a:spcAft>
                <a:spcPts val="0"/>
              </a:spcAft>
              <a:buNone/>
            </a:pPr>
            <a:r>
              <a:t/>
            </a:r>
            <a:endParaRPr>
              <a:latin typeface="Barlow"/>
              <a:ea typeface="Barlow"/>
              <a:cs typeface="Barlow"/>
              <a:sym typeface="Barlow"/>
            </a:endParaRPr>
          </a:p>
          <a:p>
            <a:pPr indent="0" lvl="0" marL="0" rtl="0" algn="l">
              <a:spcBef>
                <a:spcPts val="0"/>
              </a:spcBef>
              <a:spcAft>
                <a:spcPts val="0"/>
              </a:spcAft>
              <a:buNone/>
            </a:pPr>
            <a:r>
              <a:rPr lang="en">
                <a:latin typeface="Barlow"/>
                <a:ea typeface="Barlow"/>
                <a:cs typeface="Barlow"/>
                <a:sym typeface="Barlow"/>
              </a:rPr>
              <a:t>Or sit back and observe as we show you a tiny portion of the massive site!</a:t>
            </a:r>
            <a:endParaRPr>
              <a:latin typeface="Barlow"/>
              <a:ea typeface="Barlow"/>
              <a:cs typeface="Barlow"/>
              <a:sym typeface="Barlo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6" name="Shape 8356"/>
        <p:cNvGrpSpPr/>
        <p:nvPr/>
      </p:nvGrpSpPr>
      <p:grpSpPr>
        <a:xfrm>
          <a:off x="0" y="0"/>
          <a:ext cx="0" cy="0"/>
          <a:chOff x="0" y="0"/>
          <a:chExt cx="0" cy="0"/>
        </a:xfrm>
      </p:grpSpPr>
      <p:sp>
        <p:nvSpPr>
          <p:cNvPr id="8357" name="Google Shape;8357;p60"/>
          <p:cNvSpPr txBox="1"/>
          <p:nvPr>
            <p:ph type="title"/>
          </p:nvPr>
        </p:nvSpPr>
        <p:spPr>
          <a:xfrm>
            <a:off x="1268975" y="1533550"/>
            <a:ext cx="6606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VIA APPIA</a:t>
            </a:r>
            <a:endParaRPr/>
          </a:p>
        </p:txBody>
      </p:sp>
      <p:sp>
        <p:nvSpPr>
          <p:cNvPr id="8358" name="Google Shape;8358;p60"/>
          <p:cNvSpPr txBox="1"/>
          <p:nvPr/>
        </p:nvSpPr>
        <p:spPr>
          <a:xfrm>
            <a:off x="1830900" y="2999525"/>
            <a:ext cx="5797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From the Prima Porta, go to Rome, then Regio I to begin your journey.</a:t>
            </a:r>
            <a:endParaRPr>
              <a:latin typeface="Barlow"/>
              <a:ea typeface="Barlow"/>
              <a:cs typeface="Barlow"/>
              <a:sym typeface="Barlow"/>
            </a:endParaRPr>
          </a:p>
          <a:p>
            <a:pPr indent="0" lvl="0" marL="0" rtl="0" algn="ctr">
              <a:spcBef>
                <a:spcPts val="0"/>
              </a:spcBef>
              <a:spcAft>
                <a:spcPts val="0"/>
              </a:spcAft>
              <a:buNone/>
            </a:pPr>
            <a:r>
              <a:rPr lang="en">
                <a:latin typeface="Barlow"/>
                <a:ea typeface="Barlow"/>
                <a:cs typeface="Barlow"/>
                <a:sym typeface="Barlow"/>
              </a:rPr>
              <a:t>[</a:t>
            </a:r>
            <a:r>
              <a:rPr lang="en" u="sng">
                <a:solidFill>
                  <a:schemeClr val="hlink"/>
                </a:solidFill>
                <a:latin typeface="Barlow"/>
                <a:ea typeface="Barlow"/>
                <a:cs typeface="Barlow"/>
                <a:sym typeface="Barlow"/>
                <a:hlinkClick r:id="rId3"/>
              </a:rPr>
              <a:t>Link to original exercise</a:t>
            </a:r>
            <a:r>
              <a:rPr lang="en">
                <a:latin typeface="Barlow"/>
                <a:ea typeface="Barlow"/>
                <a:cs typeface="Barlow"/>
                <a:sym typeface="Barlow"/>
              </a:rPr>
              <a:t> (under revision)]</a:t>
            </a:r>
            <a:endParaRPr>
              <a:latin typeface="Barlow"/>
              <a:ea typeface="Barlow"/>
              <a:cs typeface="Barlow"/>
              <a:sym typeface="Barlow"/>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2" name="Shape 8362"/>
        <p:cNvGrpSpPr/>
        <p:nvPr/>
      </p:nvGrpSpPr>
      <p:grpSpPr>
        <a:xfrm>
          <a:off x="0" y="0"/>
          <a:ext cx="0" cy="0"/>
          <a:chOff x="0" y="0"/>
          <a:chExt cx="0" cy="0"/>
        </a:xfrm>
      </p:grpSpPr>
      <p:sp>
        <p:nvSpPr>
          <p:cNvPr id="8363" name="Google Shape;8363;p61"/>
          <p:cNvSpPr txBox="1"/>
          <p:nvPr>
            <p:ph type="title"/>
          </p:nvPr>
        </p:nvSpPr>
        <p:spPr>
          <a:xfrm>
            <a:off x="1268975" y="1000150"/>
            <a:ext cx="6606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Treasure Hunt</a:t>
            </a:r>
            <a:endParaRPr/>
          </a:p>
        </p:txBody>
      </p:sp>
      <p:sp>
        <p:nvSpPr>
          <p:cNvPr id="8364" name="Google Shape;8364;p61"/>
          <p:cNvSpPr txBox="1"/>
          <p:nvPr>
            <p:ph idx="1" type="subTitle"/>
          </p:nvPr>
        </p:nvSpPr>
        <p:spPr>
          <a:xfrm>
            <a:off x="2391925" y="2571750"/>
            <a:ext cx="4360200" cy="166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sz="2000"/>
              <a:t>John Gruber-Miller</a:t>
            </a:r>
            <a:endParaRPr sz="2000"/>
          </a:p>
          <a:p>
            <a:pPr indent="0" lvl="0" marL="0" rtl="0" algn="ctr">
              <a:spcBef>
                <a:spcPts val="0"/>
              </a:spcBef>
              <a:spcAft>
                <a:spcPts val="0"/>
              </a:spcAft>
              <a:buNone/>
            </a:pPr>
            <a:r>
              <a:t/>
            </a:r>
            <a:endParaRPr/>
          </a:p>
          <a:p>
            <a:pPr indent="0" lvl="0" marL="0" rtl="0" algn="ctr">
              <a:spcBef>
                <a:spcPts val="0"/>
              </a:spcBef>
              <a:spcAft>
                <a:spcPts val="0"/>
              </a:spcAft>
              <a:buNone/>
            </a:pPr>
            <a:r>
              <a:rPr lang="en" sz="2100" u="sng">
                <a:solidFill>
                  <a:schemeClr val="hlink"/>
                </a:solidFill>
                <a:hlinkClick r:id="rId3"/>
              </a:rPr>
              <a:t>OLC II, Chapter 24</a:t>
            </a:r>
            <a:endParaRPr sz="2100"/>
          </a:p>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8" name="Shape 8368"/>
        <p:cNvGrpSpPr/>
        <p:nvPr/>
      </p:nvGrpSpPr>
      <p:grpSpPr>
        <a:xfrm>
          <a:off x="0" y="0"/>
          <a:ext cx="0" cy="0"/>
          <a:chOff x="0" y="0"/>
          <a:chExt cx="0" cy="0"/>
        </a:xfrm>
      </p:grpSpPr>
      <p:pic>
        <p:nvPicPr>
          <p:cNvPr id="8369" name="Google Shape;8369;p62"/>
          <p:cNvPicPr preferRelativeResize="0"/>
          <p:nvPr/>
        </p:nvPicPr>
        <p:blipFill>
          <a:blip r:embed="rId3">
            <a:alphaModFix/>
          </a:blip>
          <a:stretch>
            <a:fillRect/>
          </a:stretch>
        </p:blipFill>
        <p:spPr>
          <a:xfrm>
            <a:off x="1009650" y="152400"/>
            <a:ext cx="7067550" cy="4286250"/>
          </a:xfrm>
          <a:prstGeom prst="rect">
            <a:avLst/>
          </a:prstGeom>
          <a:noFill/>
          <a:ln>
            <a:noFill/>
          </a:ln>
        </p:spPr>
      </p:pic>
      <p:sp>
        <p:nvSpPr>
          <p:cNvPr id="8370" name="Google Shape;8370;p62"/>
          <p:cNvSpPr txBox="1"/>
          <p:nvPr/>
        </p:nvSpPr>
        <p:spPr>
          <a:xfrm>
            <a:off x="1931175" y="4380000"/>
            <a:ext cx="5797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Barlow"/>
                <a:ea typeface="Barlow"/>
                <a:cs typeface="Barlow"/>
                <a:sym typeface="Barlow"/>
              </a:rPr>
              <a:t>[</a:t>
            </a:r>
            <a:r>
              <a:rPr lang="en" u="sng">
                <a:solidFill>
                  <a:schemeClr val="hlink"/>
                </a:solidFill>
                <a:latin typeface="Barlow"/>
                <a:ea typeface="Barlow"/>
                <a:cs typeface="Barlow"/>
                <a:sym typeface="Barlow"/>
                <a:hlinkClick r:id="rId4"/>
              </a:rPr>
              <a:t>Link to student instructions</a:t>
            </a:r>
            <a:r>
              <a:rPr lang="en">
                <a:latin typeface="Barlow"/>
                <a:ea typeface="Barlow"/>
                <a:cs typeface="Barlow"/>
                <a:sym typeface="Barlow"/>
              </a:rPr>
              <a:t>] [</a:t>
            </a:r>
            <a:r>
              <a:rPr lang="en" u="sng">
                <a:solidFill>
                  <a:schemeClr val="hlink"/>
                </a:solidFill>
                <a:latin typeface="Barlow"/>
                <a:ea typeface="Barlow"/>
                <a:cs typeface="Barlow"/>
                <a:sym typeface="Barlow"/>
                <a:hlinkClick r:id="rId5"/>
              </a:rPr>
              <a:t>Link to Instructor Information</a:t>
            </a:r>
            <a:r>
              <a:rPr lang="en">
                <a:latin typeface="Barlow"/>
                <a:ea typeface="Barlow"/>
                <a:cs typeface="Barlow"/>
                <a:sym typeface="Barlow"/>
              </a:rPr>
              <a:t>]</a:t>
            </a:r>
            <a:endParaRPr>
              <a:latin typeface="Barlow"/>
              <a:ea typeface="Barlow"/>
              <a:cs typeface="Barlow"/>
              <a:sym typeface="Barlow"/>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4" name="Shape 8374"/>
        <p:cNvGrpSpPr/>
        <p:nvPr/>
      </p:nvGrpSpPr>
      <p:grpSpPr>
        <a:xfrm>
          <a:off x="0" y="0"/>
          <a:ext cx="0" cy="0"/>
          <a:chOff x="0" y="0"/>
          <a:chExt cx="0" cy="0"/>
        </a:xfrm>
      </p:grpSpPr>
      <p:pic>
        <p:nvPicPr>
          <p:cNvPr id="8375" name="Google Shape;8375;p63"/>
          <p:cNvPicPr preferRelativeResize="0"/>
          <p:nvPr/>
        </p:nvPicPr>
        <p:blipFill>
          <a:blip r:embed="rId3">
            <a:alphaModFix/>
          </a:blip>
          <a:stretch>
            <a:fillRect/>
          </a:stretch>
        </p:blipFill>
        <p:spPr>
          <a:xfrm>
            <a:off x="762000" y="152400"/>
            <a:ext cx="7620000" cy="4286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9" name="Shape 8379"/>
        <p:cNvGrpSpPr/>
        <p:nvPr/>
      </p:nvGrpSpPr>
      <p:grpSpPr>
        <a:xfrm>
          <a:off x="0" y="0"/>
          <a:ext cx="0" cy="0"/>
          <a:chOff x="0" y="0"/>
          <a:chExt cx="0" cy="0"/>
        </a:xfrm>
      </p:grpSpPr>
      <p:pic>
        <p:nvPicPr>
          <p:cNvPr id="8380" name="Google Shape;8380;p64"/>
          <p:cNvPicPr preferRelativeResize="0"/>
          <p:nvPr/>
        </p:nvPicPr>
        <p:blipFill>
          <a:blip r:embed="rId3">
            <a:alphaModFix/>
          </a:blip>
          <a:stretch>
            <a:fillRect/>
          </a:stretch>
        </p:blipFill>
        <p:spPr>
          <a:xfrm>
            <a:off x="762000" y="457200"/>
            <a:ext cx="7620000" cy="4286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4" name="Shape 8384"/>
        <p:cNvGrpSpPr/>
        <p:nvPr/>
      </p:nvGrpSpPr>
      <p:grpSpPr>
        <a:xfrm>
          <a:off x="0" y="0"/>
          <a:ext cx="0" cy="0"/>
          <a:chOff x="0" y="0"/>
          <a:chExt cx="0" cy="0"/>
        </a:xfrm>
      </p:grpSpPr>
      <p:pic>
        <p:nvPicPr>
          <p:cNvPr id="8385" name="Google Shape;8385;p65"/>
          <p:cNvPicPr preferRelativeResize="0"/>
          <p:nvPr/>
        </p:nvPicPr>
        <p:blipFill>
          <a:blip r:embed="rId3">
            <a:alphaModFix/>
          </a:blip>
          <a:stretch>
            <a:fillRect/>
          </a:stretch>
        </p:blipFill>
        <p:spPr>
          <a:xfrm>
            <a:off x="762000" y="152400"/>
            <a:ext cx="7620000" cy="4286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9" name="Shape 8389"/>
        <p:cNvGrpSpPr/>
        <p:nvPr/>
      </p:nvGrpSpPr>
      <p:grpSpPr>
        <a:xfrm>
          <a:off x="0" y="0"/>
          <a:ext cx="0" cy="0"/>
          <a:chOff x="0" y="0"/>
          <a:chExt cx="0" cy="0"/>
        </a:xfrm>
      </p:grpSpPr>
      <p:pic>
        <p:nvPicPr>
          <p:cNvPr id="8390" name="Google Shape;8390;p66"/>
          <p:cNvPicPr preferRelativeResize="0"/>
          <p:nvPr/>
        </p:nvPicPr>
        <p:blipFill>
          <a:blip r:embed="rId3">
            <a:alphaModFix/>
          </a:blip>
          <a:stretch>
            <a:fillRect/>
          </a:stretch>
        </p:blipFill>
        <p:spPr>
          <a:xfrm>
            <a:off x="762000" y="304800"/>
            <a:ext cx="7620000" cy="4286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4" name="Shape 8394"/>
        <p:cNvGrpSpPr/>
        <p:nvPr/>
      </p:nvGrpSpPr>
      <p:grpSpPr>
        <a:xfrm>
          <a:off x="0" y="0"/>
          <a:ext cx="0" cy="0"/>
          <a:chOff x="0" y="0"/>
          <a:chExt cx="0" cy="0"/>
        </a:xfrm>
      </p:grpSpPr>
      <p:pic>
        <p:nvPicPr>
          <p:cNvPr id="8395" name="Google Shape;8395;p67"/>
          <p:cNvPicPr preferRelativeResize="0"/>
          <p:nvPr/>
        </p:nvPicPr>
        <p:blipFill>
          <a:blip r:embed="rId3">
            <a:alphaModFix/>
          </a:blip>
          <a:stretch>
            <a:fillRect/>
          </a:stretch>
        </p:blipFill>
        <p:spPr>
          <a:xfrm>
            <a:off x="762000" y="533400"/>
            <a:ext cx="7620000" cy="4286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9" name="Shape 8399"/>
        <p:cNvGrpSpPr/>
        <p:nvPr/>
      </p:nvGrpSpPr>
      <p:grpSpPr>
        <a:xfrm>
          <a:off x="0" y="0"/>
          <a:ext cx="0" cy="0"/>
          <a:chOff x="0" y="0"/>
          <a:chExt cx="0" cy="0"/>
        </a:xfrm>
      </p:grpSpPr>
      <p:pic>
        <p:nvPicPr>
          <p:cNvPr id="8400" name="Google Shape;8400;p68"/>
          <p:cNvPicPr preferRelativeResize="0"/>
          <p:nvPr/>
        </p:nvPicPr>
        <p:blipFill>
          <a:blip r:embed="rId3">
            <a:alphaModFix/>
          </a:blip>
          <a:stretch>
            <a:fillRect/>
          </a:stretch>
        </p:blipFill>
        <p:spPr>
          <a:xfrm>
            <a:off x="762000" y="381000"/>
            <a:ext cx="7620000" cy="4286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3" name="Shape 7573"/>
        <p:cNvGrpSpPr/>
        <p:nvPr/>
      </p:nvGrpSpPr>
      <p:grpSpPr>
        <a:xfrm>
          <a:off x="0" y="0"/>
          <a:ext cx="0" cy="0"/>
          <a:chOff x="0" y="0"/>
          <a:chExt cx="0" cy="0"/>
        </a:xfrm>
      </p:grpSpPr>
      <p:sp>
        <p:nvSpPr>
          <p:cNvPr id="7574" name="Google Shape;7574;p42"/>
          <p:cNvSpPr txBox="1"/>
          <p:nvPr>
            <p:ph idx="4" type="ctrTitle"/>
          </p:nvPr>
        </p:nvSpPr>
        <p:spPr>
          <a:xfrm>
            <a:off x="1633850" y="2567857"/>
            <a:ext cx="3182100" cy="41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Brief History </a:t>
            </a:r>
            <a:endParaRPr/>
          </a:p>
        </p:txBody>
      </p:sp>
      <p:sp>
        <p:nvSpPr>
          <p:cNvPr id="7575" name="Google Shape;7575;p42"/>
          <p:cNvSpPr txBox="1"/>
          <p:nvPr>
            <p:ph idx="6" type="title"/>
          </p:nvPr>
        </p:nvSpPr>
        <p:spPr>
          <a:xfrm>
            <a:off x="863376" y="2567857"/>
            <a:ext cx="8616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II</a:t>
            </a:r>
            <a:endParaRPr/>
          </a:p>
        </p:txBody>
      </p:sp>
      <p:sp>
        <p:nvSpPr>
          <p:cNvPr id="7576" name="Google Shape;7576;p42"/>
          <p:cNvSpPr txBox="1"/>
          <p:nvPr>
            <p:ph idx="7" type="ctrTitle"/>
          </p:nvPr>
        </p:nvSpPr>
        <p:spPr>
          <a:xfrm>
            <a:off x="1633850" y="3646925"/>
            <a:ext cx="2385600" cy="609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VIA APPIA</a:t>
            </a:r>
            <a:endParaRPr/>
          </a:p>
        </p:txBody>
      </p:sp>
      <p:sp>
        <p:nvSpPr>
          <p:cNvPr id="7577" name="Google Shape;7577;p42"/>
          <p:cNvSpPr txBox="1"/>
          <p:nvPr>
            <p:ph idx="8" type="subTitle"/>
          </p:nvPr>
        </p:nvSpPr>
        <p:spPr>
          <a:xfrm>
            <a:off x="1633850" y="4109864"/>
            <a:ext cx="2642700" cy="48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Basics of communication and navigation</a:t>
            </a:r>
            <a:endParaRPr/>
          </a:p>
        </p:txBody>
      </p:sp>
      <p:sp>
        <p:nvSpPr>
          <p:cNvPr id="7578" name="Google Shape;7578;p42"/>
          <p:cNvSpPr txBox="1"/>
          <p:nvPr>
            <p:ph idx="9" type="title"/>
          </p:nvPr>
        </p:nvSpPr>
        <p:spPr>
          <a:xfrm>
            <a:off x="863376" y="3692827"/>
            <a:ext cx="8616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III</a:t>
            </a:r>
            <a:endParaRPr/>
          </a:p>
        </p:txBody>
      </p:sp>
      <p:sp>
        <p:nvSpPr>
          <p:cNvPr id="7579" name="Google Shape;7579;p42"/>
          <p:cNvSpPr txBox="1"/>
          <p:nvPr>
            <p:ph type="ctrTitle"/>
          </p:nvPr>
        </p:nvSpPr>
        <p:spPr>
          <a:xfrm>
            <a:off x="945175" y="412150"/>
            <a:ext cx="4019100" cy="52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C800"/>
                </a:solidFill>
              </a:rPr>
              <a:t>overview</a:t>
            </a:r>
            <a:endParaRPr>
              <a:solidFill>
                <a:srgbClr val="FFC800"/>
              </a:solidFill>
            </a:endParaRPr>
          </a:p>
        </p:txBody>
      </p:sp>
      <p:sp>
        <p:nvSpPr>
          <p:cNvPr id="7580" name="Google Shape;7580;p42"/>
          <p:cNvSpPr txBox="1"/>
          <p:nvPr>
            <p:ph idx="2" type="ctrTitle"/>
          </p:nvPr>
        </p:nvSpPr>
        <p:spPr>
          <a:xfrm>
            <a:off x="1557650" y="1356425"/>
            <a:ext cx="3268200" cy="76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Gratitude &amp; GOALS </a:t>
            </a:r>
            <a:endParaRPr/>
          </a:p>
        </p:txBody>
      </p:sp>
      <p:sp>
        <p:nvSpPr>
          <p:cNvPr id="7581" name="Google Shape;7581;p42"/>
          <p:cNvSpPr txBox="1"/>
          <p:nvPr>
            <p:ph idx="3" type="title"/>
          </p:nvPr>
        </p:nvSpPr>
        <p:spPr>
          <a:xfrm>
            <a:off x="864646" y="1432625"/>
            <a:ext cx="8601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a:t>
            </a:r>
            <a:endParaRPr/>
          </a:p>
        </p:txBody>
      </p:sp>
      <p:sp>
        <p:nvSpPr>
          <p:cNvPr id="7582" name="Google Shape;7582;p42"/>
          <p:cNvSpPr txBox="1"/>
          <p:nvPr>
            <p:ph idx="13" type="ctrTitle"/>
          </p:nvPr>
        </p:nvSpPr>
        <p:spPr>
          <a:xfrm>
            <a:off x="5822350" y="1432625"/>
            <a:ext cx="2743200" cy="609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i="1" lang="en"/>
              <a:t>olc</a:t>
            </a:r>
            <a:r>
              <a:rPr lang="en"/>
              <a:t> 24 Treasure Hunt (John)</a:t>
            </a:r>
            <a:endParaRPr/>
          </a:p>
        </p:txBody>
      </p:sp>
      <p:sp>
        <p:nvSpPr>
          <p:cNvPr id="7583" name="Google Shape;7583;p42"/>
          <p:cNvSpPr txBox="1"/>
          <p:nvPr>
            <p:ph idx="15" type="title"/>
          </p:nvPr>
        </p:nvSpPr>
        <p:spPr>
          <a:xfrm>
            <a:off x="5024430" y="1432625"/>
            <a:ext cx="8595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IV</a:t>
            </a:r>
            <a:endParaRPr/>
          </a:p>
        </p:txBody>
      </p:sp>
      <p:sp>
        <p:nvSpPr>
          <p:cNvPr id="7584" name="Google Shape;7584;p42"/>
          <p:cNvSpPr txBox="1"/>
          <p:nvPr>
            <p:ph idx="16" type="ctrTitle"/>
          </p:nvPr>
        </p:nvSpPr>
        <p:spPr>
          <a:xfrm>
            <a:off x="5822350" y="2291975"/>
            <a:ext cx="2481300" cy="12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Role playing: </a:t>
            </a:r>
            <a:r>
              <a:rPr i="1" lang="en"/>
              <a:t>Plying a Trade in VRoma </a:t>
            </a:r>
            <a:r>
              <a:rPr lang="en"/>
              <a:t>(Ann)</a:t>
            </a:r>
            <a:endParaRPr/>
          </a:p>
        </p:txBody>
      </p:sp>
      <p:sp>
        <p:nvSpPr>
          <p:cNvPr id="7585" name="Google Shape;7585;p42"/>
          <p:cNvSpPr txBox="1"/>
          <p:nvPr>
            <p:ph idx="18" type="title"/>
          </p:nvPr>
        </p:nvSpPr>
        <p:spPr>
          <a:xfrm>
            <a:off x="5024430" y="2567857"/>
            <a:ext cx="8595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a:t>
            </a:r>
            <a:endParaRPr/>
          </a:p>
        </p:txBody>
      </p:sp>
      <p:sp>
        <p:nvSpPr>
          <p:cNvPr id="7586" name="Google Shape;7586;p42"/>
          <p:cNvSpPr txBox="1"/>
          <p:nvPr>
            <p:ph idx="19" type="ctrTitle"/>
          </p:nvPr>
        </p:nvSpPr>
        <p:spPr>
          <a:xfrm>
            <a:off x="5822350" y="3692825"/>
            <a:ext cx="2481300" cy="76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DISCUSSION:</a:t>
            </a:r>
            <a:endParaRPr/>
          </a:p>
          <a:p>
            <a:pPr indent="0" lvl="0" marL="0" rtl="0" algn="l">
              <a:spcBef>
                <a:spcPts val="0"/>
              </a:spcBef>
              <a:spcAft>
                <a:spcPts val="0"/>
              </a:spcAft>
              <a:buNone/>
            </a:pPr>
            <a:r>
              <a:rPr lang="en"/>
              <a:t>what’s next?</a:t>
            </a:r>
            <a:endParaRPr/>
          </a:p>
        </p:txBody>
      </p:sp>
      <p:sp>
        <p:nvSpPr>
          <p:cNvPr id="7587" name="Google Shape;7587;p42"/>
          <p:cNvSpPr txBox="1"/>
          <p:nvPr>
            <p:ph idx="21" type="title"/>
          </p:nvPr>
        </p:nvSpPr>
        <p:spPr>
          <a:xfrm>
            <a:off x="5024430" y="3692827"/>
            <a:ext cx="8595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VI</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4" name="Shape 8404"/>
        <p:cNvGrpSpPr/>
        <p:nvPr/>
      </p:nvGrpSpPr>
      <p:grpSpPr>
        <a:xfrm>
          <a:off x="0" y="0"/>
          <a:ext cx="0" cy="0"/>
          <a:chOff x="0" y="0"/>
          <a:chExt cx="0" cy="0"/>
        </a:xfrm>
      </p:grpSpPr>
      <p:pic>
        <p:nvPicPr>
          <p:cNvPr id="8405" name="Google Shape;8405;p69"/>
          <p:cNvPicPr preferRelativeResize="0"/>
          <p:nvPr/>
        </p:nvPicPr>
        <p:blipFill>
          <a:blip r:embed="rId3">
            <a:alphaModFix/>
          </a:blip>
          <a:stretch>
            <a:fillRect/>
          </a:stretch>
        </p:blipFill>
        <p:spPr>
          <a:xfrm>
            <a:off x="762000" y="457200"/>
            <a:ext cx="7620000" cy="42862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9" name="Shape 8409"/>
        <p:cNvGrpSpPr/>
        <p:nvPr/>
      </p:nvGrpSpPr>
      <p:grpSpPr>
        <a:xfrm>
          <a:off x="0" y="0"/>
          <a:ext cx="0" cy="0"/>
          <a:chOff x="0" y="0"/>
          <a:chExt cx="0" cy="0"/>
        </a:xfrm>
      </p:grpSpPr>
      <p:pic>
        <p:nvPicPr>
          <p:cNvPr id="8410" name="Google Shape;8410;p70"/>
          <p:cNvPicPr preferRelativeResize="0"/>
          <p:nvPr/>
        </p:nvPicPr>
        <p:blipFill>
          <a:blip r:embed="rId3">
            <a:alphaModFix/>
          </a:blip>
          <a:stretch>
            <a:fillRect/>
          </a:stretch>
        </p:blipFill>
        <p:spPr>
          <a:xfrm>
            <a:off x="838200" y="457200"/>
            <a:ext cx="7620000" cy="42862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4" name="Shape 8414"/>
        <p:cNvGrpSpPr/>
        <p:nvPr/>
      </p:nvGrpSpPr>
      <p:grpSpPr>
        <a:xfrm>
          <a:off x="0" y="0"/>
          <a:ext cx="0" cy="0"/>
          <a:chOff x="0" y="0"/>
          <a:chExt cx="0" cy="0"/>
        </a:xfrm>
      </p:grpSpPr>
      <p:pic>
        <p:nvPicPr>
          <p:cNvPr id="8415" name="Google Shape;8415;p71"/>
          <p:cNvPicPr preferRelativeResize="0"/>
          <p:nvPr/>
        </p:nvPicPr>
        <p:blipFill>
          <a:blip r:embed="rId3">
            <a:alphaModFix/>
          </a:blip>
          <a:stretch>
            <a:fillRect/>
          </a:stretch>
        </p:blipFill>
        <p:spPr>
          <a:xfrm>
            <a:off x="762000" y="533400"/>
            <a:ext cx="7620000" cy="42862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9" name="Shape 8419"/>
        <p:cNvGrpSpPr/>
        <p:nvPr/>
      </p:nvGrpSpPr>
      <p:grpSpPr>
        <a:xfrm>
          <a:off x="0" y="0"/>
          <a:ext cx="0" cy="0"/>
          <a:chOff x="0" y="0"/>
          <a:chExt cx="0" cy="0"/>
        </a:xfrm>
      </p:grpSpPr>
      <p:pic>
        <p:nvPicPr>
          <p:cNvPr id="8420" name="Google Shape;8420;p72"/>
          <p:cNvPicPr preferRelativeResize="0"/>
          <p:nvPr/>
        </p:nvPicPr>
        <p:blipFill>
          <a:blip r:embed="rId3">
            <a:alphaModFix/>
          </a:blip>
          <a:stretch>
            <a:fillRect/>
          </a:stretch>
        </p:blipFill>
        <p:spPr>
          <a:xfrm>
            <a:off x="838200" y="457200"/>
            <a:ext cx="7620000" cy="4286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4" name="Shape 8424"/>
        <p:cNvGrpSpPr/>
        <p:nvPr/>
      </p:nvGrpSpPr>
      <p:grpSpPr>
        <a:xfrm>
          <a:off x="0" y="0"/>
          <a:ext cx="0" cy="0"/>
          <a:chOff x="0" y="0"/>
          <a:chExt cx="0" cy="0"/>
        </a:xfrm>
      </p:grpSpPr>
      <p:pic>
        <p:nvPicPr>
          <p:cNvPr id="8425" name="Google Shape;8425;p73"/>
          <p:cNvPicPr preferRelativeResize="0"/>
          <p:nvPr/>
        </p:nvPicPr>
        <p:blipFill>
          <a:blip r:embed="rId3">
            <a:alphaModFix/>
          </a:blip>
          <a:stretch>
            <a:fillRect/>
          </a:stretch>
        </p:blipFill>
        <p:spPr>
          <a:xfrm>
            <a:off x="762000" y="457200"/>
            <a:ext cx="7620000" cy="4286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9" name="Shape 8429"/>
        <p:cNvGrpSpPr/>
        <p:nvPr/>
      </p:nvGrpSpPr>
      <p:grpSpPr>
        <a:xfrm>
          <a:off x="0" y="0"/>
          <a:ext cx="0" cy="0"/>
          <a:chOff x="0" y="0"/>
          <a:chExt cx="0" cy="0"/>
        </a:xfrm>
      </p:grpSpPr>
      <p:pic>
        <p:nvPicPr>
          <p:cNvPr id="8430" name="Google Shape;8430;p74"/>
          <p:cNvPicPr preferRelativeResize="0"/>
          <p:nvPr/>
        </p:nvPicPr>
        <p:blipFill>
          <a:blip r:embed="rId3">
            <a:alphaModFix/>
          </a:blip>
          <a:stretch>
            <a:fillRect/>
          </a:stretch>
        </p:blipFill>
        <p:spPr>
          <a:xfrm>
            <a:off x="762000" y="457200"/>
            <a:ext cx="7620000" cy="4286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4" name="Shape 8434"/>
        <p:cNvGrpSpPr/>
        <p:nvPr/>
      </p:nvGrpSpPr>
      <p:grpSpPr>
        <a:xfrm>
          <a:off x="0" y="0"/>
          <a:ext cx="0" cy="0"/>
          <a:chOff x="0" y="0"/>
          <a:chExt cx="0" cy="0"/>
        </a:xfrm>
      </p:grpSpPr>
      <p:pic>
        <p:nvPicPr>
          <p:cNvPr id="8435" name="Google Shape;8435;p75"/>
          <p:cNvPicPr preferRelativeResize="0"/>
          <p:nvPr/>
        </p:nvPicPr>
        <p:blipFill>
          <a:blip r:embed="rId3">
            <a:alphaModFix/>
          </a:blip>
          <a:stretch>
            <a:fillRect/>
          </a:stretch>
        </p:blipFill>
        <p:spPr>
          <a:xfrm>
            <a:off x="762000" y="457200"/>
            <a:ext cx="7620000" cy="42862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9" name="Shape 8439"/>
        <p:cNvGrpSpPr/>
        <p:nvPr/>
      </p:nvGrpSpPr>
      <p:grpSpPr>
        <a:xfrm>
          <a:off x="0" y="0"/>
          <a:ext cx="0" cy="0"/>
          <a:chOff x="0" y="0"/>
          <a:chExt cx="0" cy="0"/>
        </a:xfrm>
      </p:grpSpPr>
      <p:sp>
        <p:nvSpPr>
          <p:cNvPr id="8440" name="Google Shape;8440;p76"/>
          <p:cNvSpPr/>
          <p:nvPr/>
        </p:nvSpPr>
        <p:spPr>
          <a:xfrm>
            <a:off x="3957625" y="304800"/>
            <a:ext cx="1228800" cy="1228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1" name="Google Shape;8441;p76"/>
          <p:cNvSpPr txBox="1"/>
          <p:nvPr>
            <p:ph type="title"/>
          </p:nvPr>
        </p:nvSpPr>
        <p:spPr>
          <a:xfrm>
            <a:off x="1268975" y="1762150"/>
            <a:ext cx="6606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What’s Next?</a:t>
            </a:r>
            <a:endParaRPr/>
          </a:p>
        </p:txBody>
      </p:sp>
      <p:sp>
        <p:nvSpPr>
          <p:cNvPr id="8442" name="Google Shape;8442;p76"/>
          <p:cNvSpPr txBox="1"/>
          <p:nvPr>
            <p:ph idx="2" type="title"/>
          </p:nvPr>
        </p:nvSpPr>
        <p:spPr>
          <a:xfrm>
            <a:off x="3869225" y="493625"/>
            <a:ext cx="14055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t>IV</a:t>
            </a:r>
            <a:endParaRPr/>
          </a:p>
        </p:txBody>
      </p:sp>
      <p:sp>
        <p:nvSpPr>
          <p:cNvPr id="8443" name="Google Shape;8443;p76"/>
          <p:cNvSpPr txBox="1"/>
          <p:nvPr>
            <p:ph idx="1" type="subTitle"/>
          </p:nvPr>
        </p:nvSpPr>
        <p:spPr>
          <a:xfrm>
            <a:off x="1859950" y="2675125"/>
            <a:ext cx="5612400" cy="15774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lang="en"/>
              <a:t>Planned updates to interface to address accessibility.</a:t>
            </a:r>
            <a:endParaRPr/>
          </a:p>
          <a:p>
            <a:pPr indent="-317500" lvl="0" marL="457200" rtl="0" algn="l">
              <a:spcBef>
                <a:spcPts val="0"/>
              </a:spcBef>
              <a:spcAft>
                <a:spcPts val="0"/>
              </a:spcAft>
              <a:buSzPts val="1400"/>
              <a:buChar char="●"/>
            </a:pPr>
            <a:r>
              <a:rPr lang="en"/>
              <a:t>Developing sustainability plan for site and instructor support</a:t>
            </a:r>
            <a:endParaRPr/>
          </a:p>
          <a:p>
            <a:pPr indent="-317500" lvl="0" marL="457200" rtl="0" algn="l">
              <a:spcBef>
                <a:spcPts val="0"/>
              </a:spcBef>
              <a:spcAft>
                <a:spcPts val="0"/>
              </a:spcAft>
              <a:buSzPts val="1400"/>
              <a:buChar char="●"/>
            </a:pPr>
            <a:r>
              <a:rPr lang="en"/>
              <a:t>Regular gatherings (formal and informal) and trainings</a:t>
            </a:r>
            <a:endParaRPr/>
          </a:p>
          <a:p>
            <a:pPr indent="-317500" lvl="0" marL="457200" rtl="0" algn="l">
              <a:spcBef>
                <a:spcPts val="0"/>
              </a:spcBef>
              <a:spcAft>
                <a:spcPts val="0"/>
              </a:spcAft>
              <a:buSzPts val="1400"/>
              <a:buChar char="●"/>
            </a:pPr>
            <a:r>
              <a:rPr lang="en"/>
              <a:t>Programming and Building classes</a:t>
            </a:r>
            <a:endParaRPr/>
          </a:p>
          <a:p>
            <a:pPr indent="0" lvl="0" marL="457200" rtl="0" algn="l">
              <a:spcBef>
                <a:spcPts val="0"/>
              </a:spcBef>
              <a:spcAft>
                <a:spcPts val="0"/>
              </a:spcAft>
              <a:buNone/>
            </a:pPr>
            <a:r>
              <a:t/>
            </a:r>
            <a:endParaRPr/>
          </a:p>
          <a:p>
            <a:pPr indent="-317500" lvl="0" marL="457200" rtl="0" algn="l">
              <a:spcBef>
                <a:spcPts val="0"/>
              </a:spcBef>
              <a:spcAft>
                <a:spcPts val="0"/>
              </a:spcAft>
              <a:buClr>
                <a:srgbClr val="990000"/>
              </a:buClr>
              <a:buSzPts val="1400"/>
              <a:buChar char="●"/>
            </a:pPr>
            <a:r>
              <a:rPr lang="en">
                <a:solidFill>
                  <a:srgbClr val="990000"/>
                </a:solidFill>
              </a:rPr>
              <a:t>How can we tailor VRoma to meet your needs as an instructor in today’s real and virtual classroom?</a:t>
            </a:r>
            <a:endParaRPr>
              <a:solidFill>
                <a:srgbClr val="990000"/>
              </a:solidFill>
            </a:endParaRPr>
          </a:p>
          <a:p>
            <a:pPr indent="0" lvl="0" marL="0" rtl="0" algn="ctr">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7" name="Shape 8447"/>
        <p:cNvGrpSpPr/>
        <p:nvPr/>
      </p:nvGrpSpPr>
      <p:grpSpPr>
        <a:xfrm>
          <a:off x="0" y="0"/>
          <a:ext cx="0" cy="0"/>
          <a:chOff x="0" y="0"/>
          <a:chExt cx="0" cy="0"/>
        </a:xfrm>
      </p:grpSpPr>
      <p:sp>
        <p:nvSpPr>
          <p:cNvPr id="8448" name="Google Shape;8448;p77"/>
          <p:cNvSpPr/>
          <p:nvPr/>
        </p:nvSpPr>
        <p:spPr>
          <a:xfrm>
            <a:off x="3957625" y="304800"/>
            <a:ext cx="1228800" cy="1228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9" name="Google Shape;8449;p77"/>
          <p:cNvSpPr txBox="1"/>
          <p:nvPr>
            <p:ph type="title"/>
          </p:nvPr>
        </p:nvSpPr>
        <p:spPr>
          <a:xfrm>
            <a:off x="1268975" y="1729950"/>
            <a:ext cx="6606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Join Us!</a:t>
            </a:r>
            <a:endParaRPr/>
          </a:p>
          <a:p>
            <a:pPr indent="0" lvl="0" marL="0" rtl="0" algn="ctr">
              <a:spcBef>
                <a:spcPts val="0"/>
              </a:spcBef>
              <a:spcAft>
                <a:spcPts val="0"/>
              </a:spcAft>
              <a:buNone/>
            </a:pPr>
            <a:r>
              <a:rPr lang="en"/>
              <a:t>Become a VRoman!</a:t>
            </a:r>
            <a:endParaRPr/>
          </a:p>
        </p:txBody>
      </p:sp>
      <p:sp>
        <p:nvSpPr>
          <p:cNvPr id="8450" name="Google Shape;8450;p77"/>
          <p:cNvSpPr txBox="1"/>
          <p:nvPr>
            <p:ph idx="2" type="title"/>
          </p:nvPr>
        </p:nvSpPr>
        <p:spPr>
          <a:xfrm>
            <a:off x="3869225" y="493625"/>
            <a:ext cx="14055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t>V</a:t>
            </a:r>
            <a:endParaRPr/>
          </a:p>
        </p:txBody>
      </p:sp>
      <p:sp>
        <p:nvSpPr>
          <p:cNvPr id="8451" name="Google Shape;8451;p77"/>
          <p:cNvSpPr txBox="1"/>
          <p:nvPr>
            <p:ph idx="1" type="subTitle"/>
          </p:nvPr>
        </p:nvSpPr>
        <p:spPr>
          <a:xfrm>
            <a:off x="2391925" y="3353300"/>
            <a:ext cx="4360200" cy="792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u="sng">
                <a:hlinkClick r:id="rId3"/>
              </a:rPr>
              <a:t>www.vroma.org</a:t>
            </a:r>
            <a:endParaRPr sz="1800"/>
          </a:p>
          <a:p>
            <a:pPr indent="0" lvl="0" marL="0" rtl="0" algn="ctr">
              <a:spcBef>
                <a:spcPts val="0"/>
              </a:spcBef>
              <a:spcAft>
                <a:spcPts val="0"/>
              </a:spcAft>
              <a:buClr>
                <a:schemeClr val="dk1"/>
              </a:buClr>
              <a:buSzPts val="1100"/>
              <a:buFont typeface="Arial"/>
              <a:buNone/>
            </a:pPr>
            <a:r>
              <a:rPr lang="en" sz="1800"/>
              <a:t>info@vroma.org</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455" name="Shape 8455"/>
        <p:cNvGrpSpPr/>
        <p:nvPr/>
      </p:nvGrpSpPr>
      <p:grpSpPr>
        <a:xfrm>
          <a:off x="0" y="0"/>
          <a:ext cx="0" cy="0"/>
          <a:chOff x="0" y="0"/>
          <a:chExt cx="0" cy="0"/>
        </a:xfrm>
      </p:grpSpPr>
      <p:sp>
        <p:nvSpPr>
          <p:cNvPr id="8456" name="Google Shape;8456;p78"/>
          <p:cNvSpPr txBox="1"/>
          <p:nvPr>
            <p:ph type="ctrTitle"/>
          </p:nvPr>
        </p:nvSpPr>
        <p:spPr>
          <a:xfrm>
            <a:off x="1097900" y="1173600"/>
            <a:ext cx="3105000" cy="87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8457" name="Google Shape;8457;p78"/>
          <p:cNvSpPr/>
          <p:nvPr/>
        </p:nvSpPr>
        <p:spPr>
          <a:xfrm>
            <a:off x="1335478" y="2950213"/>
            <a:ext cx="214638" cy="204979"/>
          </a:xfrm>
          <a:custGeom>
            <a:rect b="b" l="l" r="r" t="t"/>
            <a:pathLst>
              <a:path extrusionOk="0" h="37269" w="39025">
                <a:moveTo>
                  <a:pt x="4748" y="1"/>
                </a:moveTo>
                <a:cubicBezTo>
                  <a:pt x="1887" y="1"/>
                  <a:pt x="1" y="1919"/>
                  <a:pt x="1" y="4358"/>
                </a:cubicBezTo>
                <a:cubicBezTo>
                  <a:pt x="1" y="6797"/>
                  <a:pt x="1757" y="8683"/>
                  <a:pt x="4618" y="8683"/>
                </a:cubicBezTo>
                <a:lnTo>
                  <a:pt x="4748" y="8683"/>
                </a:lnTo>
                <a:cubicBezTo>
                  <a:pt x="7578" y="8683"/>
                  <a:pt x="9366" y="6797"/>
                  <a:pt x="9366" y="4358"/>
                </a:cubicBezTo>
                <a:cubicBezTo>
                  <a:pt x="9366" y="1919"/>
                  <a:pt x="7578" y="1"/>
                  <a:pt x="4748" y="1"/>
                </a:cubicBezTo>
                <a:close/>
                <a:moveTo>
                  <a:pt x="553" y="12196"/>
                </a:moveTo>
                <a:lnTo>
                  <a:pt x="553" y="37268"/>
                </a:lnTo>
                <a:lnTo>
                  <a:pt x="8813" y="37268"/>
                </a:lnTo>
                <a:lnTo>
                  <a:pt x="8813" y="12196"/>
                </a:lnTo>
                <a:close/>
                <a:moveTo>
                  <a:pt x="29398" y="11545"/>
                </a:moveTo>
                <a:cubicBezTo>
                  <a:pt x="24943" y="11545"/>
                  <a:pt x="22894" y="13984"/>
                  <a:pt x="21821" y="15740"/>
                </a:cubicBezTo>
                <a:lnTo>
                  <a:pt x="21821" y="12196"/>
                </a:lnTo>
                <a:lnTo>
                  <a:pt x="13561" y="12196"/>
                </a:lnTo>
                <a:lnTo>
                  <a:pt x="13561" y="37268"/>
                </a:lnTo>
                <a:lnTo>
                  <a:pt x="21821" y="37268"/>
                </a:lnTo>
                <a:lnTo>
                  <a:pt x="21821" y="23187"/>
                </a:lnTo>
                <a:cubicBezTo>
                  <a:pt x="21821" y="22504"/>
                  <a:pt x="21951" y="21691"/>
                  <a:pt x="22081" y="21138"/>
                </a:cubicBezTo>
                <a:cubicBezTo>
                  <a:pt x="22764" y="19675"/>
                  <a:pt x="24130" y="18179"/>
                  <a:pt x="26439" y="18179"/>
                </a:cubicBezTo>
                <a:cubicBezTo>
                  <a:pt x="29398" y="18179"/>
                  <a:pt x="30634" y="20488"/>
                  <a:pt x="30634" y="23870"/>
                </a:cubicBezTo>
                <a:lnTo>
                  <a:pt x="30634" y="37268"/>
                </a:lnTo>
                <a:lnTo>
                  <a:pt x="39024" y="37268"/>
                </a:lnTo>
                <a:lnTo>
                  <a:pt x="39024" y="22927"/>
                </a:lnTo>
                <a:cubicBezTo>
                  <a:pt x="39024" y="15187"/>
                  <a:pt x="34959" y="11545"/>
                  <a:pt x="29398" y="1154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58" name="Google Shape;8458;p78"/>
          <p:cNvSpPr/>
          <p:nvPr/>
        </p:nvSpPr>
        <p:spPr>
          <a:xfrm>
            <a:off x="1323527" y="2629336"/>
            <a:ext cx="238540" cy="164561"/>
          </a:xfrm>
          <a:custGeom>
            <a:rect b="b" l="l" r="r" t="t"/>
            <a:pathLst>
              <a:path extrusionOk="0" h="26922" w="39025">
                <a:moveTo>
                  <a:pt x="27350" y="0"/>
                </a:moveTo>
                <a:lnTo>
                  <a:pt x="27350" y="0"/>
                </a:lnTo>
                <a:cubicBezTo>
                  <a:pt x="26197" y="125"/>
                  <a:pt x="25134" y="638"/>
                  <a:pt x="24332" y="1395"/>
                </a:cubicBezTo>
                <a:lnTo>
                  <a:pt x="24332" y="1395"/>
                </a:lnTo>
                <a:cubicBezTo>
                  <a:pt x="24579" y="1133"/>
                  <a:pt x="24781" y="747"/>
                  <a:pt x="24781" y="261"/>
                </a:cubicBezTo>
                <a:lnTo>
                  <a:pt x="24781" y="261"/>
                </a:lnTo>
                <a:cubicBezTo>
                  <a:pt x="21951" y="2179"/>
                  <a:pt x="20163" y="6114"/>
                  <a:pt x="18700" y="9756"/>
                </a:cubicBezTo>
                <a:cubicBezTo>
                  <a:pt x="17594" y="8683"/>
                  <a:pt x="16651" y="7870"/>
                  <a:pt x="15838" y="7447"/>
                </a:cubicBezTo>
                <a:cubicBezTo>
                  <a:pt x="13269" y="6114"/>
                  <a:pt x="10407" y="4748"/>
                  <a:pt x="5822" y="2992"/>
                </a:cubicBezTo>
                <a:lnTo>
                  <a:pt x="5822" y="2992"/>
                </a:lnTo>
                <a:cubicBezTo>
                  <a:pt x="5692" y="4488"/>
                  <a:pt x="6505" y="6504"/>
                  <a:pt x="9074" y="7870"/>
                </a:cubicBezTo>
                <a:cubicBezTo>
                  <a:pt x="8521" y="7870"/>
                  <a:pt x="7578" y="8000"/>
                  <a:pt x="6765" y="8130"/>
                </a:cubicBezTo>
                <a:cubicBezTo>
                  <a:pt x="7025" y="9886"/>
                  <a:pt x="8131" y="11382"/>
                  <a:pt x="11090" y="12065"/>
                </a:cubicBezTo>
                <a:cubicBezTo>
                  <a:pt x="9757" y="12195"/>
                  <a:pt x="9074" y="12455"/>
                  <a:pt x="8391" y="13138"/>
                </a:cubicBezTo>
                <a:cubicBezTo>
                  <a:pt x="9015" y="14268"/>
                  <a:pt x="10320" y="15480"/>
                  <a:pt x="12602" y="15480"/>
                </a:cubicBezTo>
                <a:cubicBezTo>
                  <a:pt x="12816" y="15480"/>
                  <a:pt x="13038" y="15469"/>
                  <a:pt x="13269" y="15447"/>
                </a:cubicBezTo>
                <a:lnTo>
                  <a:pt x="13269" y="15447"/>
                </a:lnTo>
                <a:cubicBezTo>
                  <a:pt x="10330" y="16733"/>
                  <a:pt x="11829" y="18855"/>
                  <a:pt x="14050" y="18855"/>
                </a:cubicBezTo>
                <a:cubicBezTo>
                  <a:pt x="14188" y="18855"/>
                  <a:pt x="14329" y="18846"/>
                  <a:pt x="14472" y="18829"/>
                </a:cubicBezTo>
                <a:lnTo>
                  <a:pt x="14472" y="18829"/>
                </a:lnTo>
                <a:cubicBezTo>
                  <a:pt x="12352" y="20949"/>
                  <a:pt x="9610" y="21931"/>
                  <a:pt x="6946" y="21931"/>
                </a:cubicBezTo>
                <a:cubicBezTo>
                  <a:pt x="4337" y="21931"/>
                  <a:pt x="1803" y="20990"/>
                  <a:pt x="1" y="19252"/>
                </a:cubicBezTo>
                <a:lnTo>
                  <a:pt x="1" y="19252"/>
                </a:lnTo>
                <a:cubicBezTo>
                  <a:pt x="3943" y="24613"/>
                  <a:pt x="9785" y="26921"/>
                  <a:pt x="15554" y="26921"/>
                </a:cubicBezTo>
                <a:cubicBezTo>
                  <a:pt x="24064" y="26921"/>
                  <a:pt x="32416" y="21899"/>
                  <a:pt x="34276" y="14244"/>
                </a:cubicBezTo>
                <a:cubicBezTo>
                  <a:pt x="36715" y="14244"/>
                  <a:pt x="38049" y="13431"/>
                  <a:pt x="39024" y="12455"/>
                </a:cubicBezTo>
                <a:lnTo>
                  <a:pt x="39024" y="12455"/>
                </a:lnTo>
                <a:cubicBezTo>
                  <a:pt x="38637" y="12538"/>
                  <a:pt x="38195" y="12574"/>
                  <a:pt x="37736" y="12574"/>
                </a:cubicBezTo>
                <a:cubicBezTo>
                  <a:pt x="36575" y="12574"/>
                  <a:pt x="35306" y="12345"/>
                  <a:pt x="34537" y="12065"/>
                </a:cubicBezTo>
                <a:cubicBezTo>
                  <a:pt x="36715" y="11805"/>
                  <a:pt x="38211" y="10829"/>
                  <a:pt x="38732" y="9496"/>
                </a:cubicBezTo>
                <a:lnTo>
                  <a:pt x="38732" y="9496"/>
                </a:lnTo>
                <a:cubicBezTo>
                  <a:pt x="38222" y="9787"/>
                  <a:pt x="36737" y="10168"/>
                  <a:pt x="35462" y="10168"/>
                </a:cubicBezTo>
                <a:cubicBezTo>
                  <a:pt x="35026" y="10168"/>
                  <a:pt x="34616" y="10124"/>
                  <a:pt x="34276" y="10016"/>
                </a:cubicBezTo>
                <a:cubicBezTo>
                  <a:pt x="34146" y="9626"/>
                  <a:pt x="33984" y="9366"/>
                  <a:pt x="33984" y="9073"/>
                </a:cubicBezTo>
                <a:cubicBezTo>
                  <a:pt x="32954" y="5454"/>
                  <a:pt x="29680" y="2554"/>
                  <a:pt x="26171" y="2554"/>
                </a:cubicBezTo>
                <a:cubicBezTo>
                  <a:pt x="26022" y="2554"/>
                  <a:pt x="25873" y="2559"/>
                  <a:pt x="25724" y="2569"/>
                </a:cubicBezTo>
                <a:cubicBezTo>
                  <a:pt x="26016" y="2439"/>
                  <a:pt x="26277" y="2439"/>
                  <a:pt x="26667" y="2309"/>
                </a:cubicBezTo>
                <a:cubicBezTo>
                  <a:pt x="27090" y="2179"/>
                  <a:pt x="29398" y="1757"/>
                  <a:pt x="28976" y="944"/>
                </a:cubicBezTo>
                <a:cubicBezTo>
                  <a:pt x="28917" y="759"/>
                  <a:pt x="28724" y="687"/>
                  <a:pt x="28453" y="687"/>
                </a:cubicBezTo>
                <a:cubicBezTo>
                  <a:pt x="27531" y="687"/>
                  <a:pt x="25706" y="1526"/>
                  <a:pt x="25203" y="1626"/>
                </a:cubicBezTo>
                <a:cubicBezTo>
                  <a:pt x="26016" y="1366"/>
                  <a:pt x="27220" y="944"/>
                  <a:pt x="273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59" name="Google Shape;8459;p78"/>
          <p:cNvSpPr/>
          <p:nvPr/>
        </p:nvSpPr>
        <p:spPr>
          <a:xfrm>
            <a:off x="1387335" y="2190519"/>
            <a:ext cx="110924" cy="238540"/>
          </a:xfrm>
          <a:custGeom>
            <a:rect b="b" l="l" r="r" t="t"/>
            <a:pathLst>
              <a:path extrusionOk="0" h="39025" w="18147">
                <a:moveTo>
                  <a:pt x="12195" y="1"/>
                </a:moveTo>
                <a:cubicBezTo>
                  <a:pt x="3805" y="1"/>
                  <a:pt x="3935" y="6635"/>
                  <a:pt x="3935" y="7578"/>
                </a:cubicBezTo>
                <a:lnTo>
                  <a:pt x="3935" y="12878"/>
                </a:lnTo>
                <a:lnTo>
                  <a:pt x="0" y="12878"/>
                </a:lnTo>
                <a:lnTo>
                  <a:pt x="0" y="19512"/>
                </a:lnTo>
                <a:lnTo>
                  <a:pt x="3935" y="19512"/>
                </a:lnTo>
                <a:lnTo>
                  <a:pt x="3935" y="39024"/>
                </a:lnTo>
                <a:lnTo>
                  <a:pt x="12065" y="39024"/>
                </a:lnTo>
                <a:lnTo>
                  <a:pt x="12065" y="19512"/>
                </a:lnTo>
                <a:lnTo>
                  <a:pt x="17496" y="19512"/>
                </a:lnTo>
                <a:cubicBezTo>
                  <a:pt x="17496" y="19512"/>
                  <a:pt x="18016" y="16390"/>
                  <a:pt x="18146" y="12878"/>
                </a:cubicBezTo>
                <a:lnTo>
                  <a:pt x="12065" y="12878"/>
                </a:lnTo>
                <a:lnTo>
                  <a:pt x="12065" y="8391"/>
                </a:lnTo>
                <a:cubicBezTo>
                  <a:pt x="12065" y="7740"/>
                  <a:pt x="12878" y="6765"/>
                  <a:pt x="13821" y="6765"/>
                </a:cubicBezTo>
                <a:lnTo>
                  <a:pt x="18146" y="6765"/>
                </a:lnTo>
                <a:lnTo>
                  <a:pt x="1814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8460" name="Google Shape;8460;p78"/>
          <p:cNvSpPr txBox="1"/>
          <p:nvPr>
            <p:ph idx="1" type="subTitle"/>
          </p:nvPr>
        </p:nvSpPr>
        <p:spPr>
          <a:xfrm>
            <a:off x="1562076" y="2188475"/>
            <a:ext cx="2644800" cy="2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facebook.com/Freepik</a:t>
            </a:r>
            <a:endParaRPr>
              <a:solidFill>
                <a:schemeClr val="lt1"/>
              </a:solidFill>
            </a:endParaRPr>
          </a:p>
        </p:txBody>
      </p:sp>
      <p:sp>
        <p:nvSpPr>
          <p:cNvPr id="8461" name="Google Shape;8461;p78"/>
          <p:cNvSpPr txBox="1"/>
          <p:nvPr>
            <p:ph idx="1" type="subTitle"/>
          </p:nvPr>
        </p:nvSpPr>
        <p:spPr>
          <a:xfrm>
            <a:off x="1562076" y="2551111"/>
            <a:ext cx="2644800" cy="2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@Freepik_Vectors</a:t>
            </a:r>
            <a:endParaRPr>
              <a:solidFill>
                <a:schemeClr val="lt1"/>
              </a:solidFill>
            </a:endParaRPr>
          </a:p>
        </p:txBody>
      </p:sp>
      <p:sp>
        <p:nvSpPr>
          <p:cNvPr id="8462" name="Google Shape;8462;p78"/>
          <p:cNvSpPr txBox="1"/>
          <p:nvPr>
            <p:ph idx="1" type="subTitle"/>
          </p:nvPr>
        </p:nvSpPr>
        <p:spPr>
          <a:xfrm>
            <a:off x="1562075" y="2924023"/>
            <a:ext cx="2644800" cy="2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company/freepik-company</a:t>
            </a:r>
            <a:endParaRPr>
              <a:solidFill>
                <a:schemeClr val="lt1"/>
              </a:solidFill>
            </a:endParaRPr>
          </a:p>
        </p:txBody>
      </p:sp>
      <p:sp>
        <p:nvSpPr>
          <p:cNvPr id="8463" name="Google Shape;8463;p78"/>
          <p:cNvSpPr txBox="1"/>
          <p:nvPr/>
        </p:nvSpPr>
        <p:spPr>
          <a:xfrm>
            <a:off x="1097900" y="4038100"/>
            <a:ext cx="3108900" cy="4347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lang="en">
                <a:solidFill>
                  <a:schemeClr val="lt1"/>
                </a:solidFill>
                <a:latin typeface="Barlow"/>
                <a:ea typeface="Barlow"/>
                <a:cs typeface="Barlow"/>
                <a:sym typeface="Barlow"/>
              </a:rPr>
              <a:t>Please keep this slide for attribution</a:t>
            </a:r>
            <a:endParaRPr>
              <a:solidFill>
                <a:schemeClr val="lt1"/>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1" name="Shape 7591"/>
        <p:cNvGrpSpPr/>
        <p:nvPr/>
      </p:nvGrpSpPr>
      <p:grpSpPr>
        <a:xfrm>
          <a:off x="0" y="0"/>
          <a:ext cx="0" cy="0"/>
          <a:chOff x="0" y="0"/>
          <a:chExt cx="0" cy="0"/>
        </a:xfrm>
      </p:grpSpPr>
      <p:sp>
        <p:nvSpPr>
          <p:cNvPr id="7592" name="Google Shape;7592;p43"/>
          <p:cNvSpPr/>
          <p:nvPr/>
        </p:nvSpPr>
        <p:spPr>
          <a:xfrm>
            <a:off x="3957625" y="304800"/>
            <a:ext cx="1228800" cy="1228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3" name="Google Shape;7593;p43"/>
          <p:cNvSpPr txBox="1"/>
          <p:nvPr>
            <p:ph type="title"/>
          </p:nvPr>
        </p:nvSpPr>
        <p:spPr>
          <a:xfrm>
            <a:off x="1268975" y="1762150"/>
            <a:ext cx="6606000" cy="151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Acknowledgments</a:t>
            </a:r>
            <a:endParaRPr/>
          </a:p>
          <a:p>
            <a:pPr indent="0" lvl="0" marL="0" rtl="0" algn="ctr">
              <a:spcBef>
                <a:spcPts val="0"/>
              </a:spcBef>
              <a:spcAft>
                <a:spcPts val="0"/>
              </a:spcAft>
              <a:buNone/>
            </a:pPr>
            <a:r>
              <a:rPr lang="en"/>
              <a:t>&amp;</a:t>
            </a:r>
            <a:endParaRPr/>
          </a:p>
          <a:p>
            <a:pPr indent="0" lvl="0" marL="0" rtl="0" algn="ctr">
              <a:spcBef>
                <a:spcPts val="0"/>
              </a:spcBef>
              <a:spcAft>
                <a:spcPts val="0"/>
              </a:spcAft>
              <a:buNone/>
            </a:pPr>
            <a:r>
              <a:rPr lang="en"/>
              <a:t>GOALS FOR TODAY</a:t>
            </a:r>
            <a:endParaRPr/>
          </a:p>
        </p:txBody>
      </p:sp>
      <p:sp>
        <p:nvSpPr>
          <p:cNvPr id="7594" name="Google Shape;7594;p43"/>
          <p:cNvSpPr txBox="1"/>
          <p:nvPr>
            <p:ph idx="2" type="title"/>
          </p:nvPr>
        </p:nvSpPr>
        <p:spPr>
          <a:xfrm>
            <a:off x="3869225" y="493625"/>
            <a:ext cx="14055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a:t>
            </a:r>
            <a:endParaRPr/>
          </a:p>
        </p:txBody>
      </p:sp>
      <p:sp>
        <p:nvSpPr>
          <p:cNvPr id="7595" name="Google Shape;7595;p43"/>
          <p:cNvSpPr txBox="1"/>
          <p:nvPr>
            <p:ph idx="1" type="subTitle"/>
          </p:nvPr>
        </p:nvSpPr>
        <p:spPr>
          <a:xfrm>
            <a:off x="2391925" y="3257550"/>
            <a:ext cx="4360200" cy="17721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lang="en"/>
              <a:t>Provide an overview of VRoma</a:t>
            </a:r>
            <a:endParaRPr/>
          </a:p>
          <a:p>
            <a:pPr indent="-317500" lvl="0" marL="457200" rtl="0" algn="l">
              <a:spcBef>
                <a:spcPts val="0"/>
              </a:spcBef>
              <a:spcAft>
                <a:spcPts val="0"/>
              </a:spcAft>
              <a:buSzPts val="1400"/>
              <a:buChar char="●"/>
            </a:pPr>
            <a:r>
              <a:rPr lang="en"/>
              <a:t>Demonstrate</a:t>
            </a:r>
            <a:r>
              <a:rPr lang="en"/>
              <a:t> some of the current pedagogical features and capacities</a:t>
            </a:r>
            <a:endParaRPr/>
          </a:p>
          <a:p>
            <a:pPr indent="-317500" lvl="0" marL="457200" rtl="0" algn="l">
              <a:spcBef>
                <a:spcPts val="0"/>
              </a:spcBef>
              <a:spcAft>
                <a:spcPts val="0"/>
              </a:spcAft>
              <a:buSzPts val="1400"/>
              <a:buChar char="●"/>
            </a:pPr>
            <a:r>
              <a:rPr lang="en"/>
              <a:t>Get your feedback and ideas about the future of VRoma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9" name="Shape 7599"/>
        <p:cNvGrpSpPr/>
        <p:nvPr/>
      </p:nvGrpSpPr>
      <p:grpSpPr>
        <a:xfrm>
          <a:off x="0" y="0"/>
          <a:ext cx="0" cy="0"/>
          <a:chOff x="0" y="0"/>
          <a:chExt cx="0" cy="0"/>
        </a:xfrm>
      </p:grpSpPr>
      <p:sp>
        <p:nvSpPr>
          <p:cNvPr id="7600" name="Google Shape;7600;p44"/>
          <p:cNvSpPr/>
          <p:nvPr/>
        </p:nvSpPr>
        <p:spPr>
          <a:xfrm>
            <a:off x="3957625" y="304800"/>
            <a:ext cx="1228800" cy="1228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1" name="Google Shape;7601;p44"/>
          <p:cNvSpPr txBox="1"/>
          <p:nvPr>
            <p:ph type="title"/>
          </p:nvPr>
        </p:nvSpPr>
        <p:spPr>
          <a:xfrm>
            <a:off x="1800275" y="1800588"/>
            <a:ext cx="5543400" cy="148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 Brief History of VRoma</a:t>
            </a:r>
            <a:endParaRPr/>
          </a:p>
        </p:txBody>
      </p:sp>
      <p:sp>
        <p:nvSpPr>
          <p:cNvPr id="7602" name="Google Shape;7602;p44"/>
          <p:cNvSpPr txBox="1"/>
          <p:nvPr>
            <p:ph idx="2" type="title"/>
          </p:nvPr>
        </p:nvSpPr>
        <p:spPr>
          <a:xfrm>
            <a:off x="3869225" y="493625"/>
            <a:ext cx="14055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4500"/>
              <a:t>II</a:t>
            </a:r>
            <a:endParaRPr/>
          </a:p>
        </p:txBody>
      </p:sp>
      <p:sp>
        <p:nvSpPr>
          <p:cNvPr id="7603" name="Google Shape;7603;p44"/>
          <p:cNvSpPr txBox="1"/>
          <p:nvPr>
            <p:ph idx="1" type="subTitle"/>
          </p:nvPr>
        </p:nvSpPr>
        <p:spPr>
          <a:xfrm>
            <a:off x="2391925" y="3551975"/>
            <a:ext cx="4360200" cy="41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MCMXCVI - MMXXII</a:t>
            </a:r>
            <a:endParaRPr b="1" sz="2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7" name="Shape 7607"/>
        <p:cNvGrpSpPr/>
        <p:nvPr/>
      </p:nvGrpSpPr>
      <p:grpSpPr>
        <a:xfrm>
          <a:off x="0" y="0"/>
          <a:ext cx="0" cy="0"/>
          <a:chOff x="0" y="0"/>
          <a:chExt cx="0" cy="0"/>
        </a:xfrm>
      </p:grpSpPr>
      <p:sp>
        <p:nvSpPr>
          <p:cNvPr id="7608" name="Google Shape;7608;p45"/>
          <p:cNvSpPr/>
          <p:nvPr/>
        </p:nvSpPr>
        <p:spPr>
          <a:xfrm rot="5400000">
            <a:off x="4229250" y="1772550"/>
            <a:ext cx="4389000" cy="845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9" name="Google Shape;7609;p45"/>
          <p:cNvSpPr/>
          <p:nvPr/>
        </p:nvSpPr>
        <p:spPr>
          <a:xfrm>
            <a:off x="6124500" y="0"/>
            <a:ext cx="3019500" cy="43896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0" name="Google Shape;7610;p45"/>
          <p:cNvSpPr txBox="1"/>
          <p:nvPr>
            <p:ph type="title"/>
          </p:nvPr>
        </p:nvSpPr>
        <p:spPr>
          <a:xfrm>
            <a:off x="1076850" y="966000"/>
            <a:ext cx="3502200" cy="5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IS VROMA?</a:t>
            </a:r>
            <a:endParaRPr/>
          </a:p>
        </p:txBody>
      </p:sp>
      <p:sp>
        <p:nvSpPr>
          <p:cNvPr id="7611" name="Google Shape;7611;p45"/>
          <p:cNvSpPr txBox="1"/>
          <p:nvPr>
            <p:ph idx="1" type="subTitle"/>
          </p:nvPr>
        </p:nvSpPr>
        <p:spPr>
          <a:xfrm>
            <a:off x="1076850" y="1725000"/>
            <a:ext cx="34548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and foremost, we are a </a:t>
            </a:r>
            <a:r>
              <a:rPr b="1" lang="en">
                <a:solidFill>
                  <a:srgbClr val="254868"/>
                </a:solidFill>
              </a:rPr>
              <a:t>community </a:t>
            </a:r>
            <a:r>
              <a:rPr lang="en"/>
              <a:t>of instructors, scholars, and learners who share a passion for the ancient world!</a:t>
            </a:r>
            <a:endParaRPr/>
          </a:p>
          <a:p>
            <a:pPr indent="0" lvl="0" marL="0" rtl="0" algn="l">
              <a:spcBef>
                <a:spcPts val="1200"/>
              </a:spcBef>
              <a:spcAft>
                <a:spcPts val="1200"/>
              </a:spcAft>
              <a:buNone/>
            </a:pPr>
            <a:r>
              <a:rPr lang="en"/>
              <a:t> Our original goals were to </a:t>
            </a:r>
            <a:r>
              <a:rPr b="1" lang="en">
                <a:solidFill>
                  <a:srgbClr val="254868"/>
                </a:solidFill>
              </a:rPr>
              <a:t>promote Latin teaching and learning</a:t>
            </a:r>
            <a:r>
              <a:rPr lang="en"/>
              <a:t>, </a:t>
            </a:r>
            <a:r>
              <a:rPr lang="en"/>
              <a:t>enable </a:t>
            </a:r>
            <a:r>
              <a:rPr b="1" lang="en">
                <a:solidFill>
                  <a:srgbClr val="254868"/>
                </a:solidFill>
              </a:rPr>
              <a:t>remote collaboration </a:t>
            </a:r>
            <a:r>
              <a:rPr lang="en"/>
              <a:t>between and among instructors at all levels, and provide </a:t>
            </a:r>
            <a:r>
              <a:rPr b="1" lang="en">
                <a:solidFill>
                  <a:srgbClr val="254868"/>
                </a:solidFill>
              </a:rPr>
              <a:t>professional development for use of technology</a:t>
            </a:r>
            <a:r>
              <a:rPr lang="en"/>
              <a:t> in the classroom</a:t>
            </a:r>
            <a:endParaRPr/>
          </a:p>
        </p:txBody>
      </p:sp>
      <p:grpSp>
        <p:nvGrpSpPr>
          <p:cNvPr id="7612" name="Google Shape;7612;p45"/>
          <p:cNvGrpSpPr/>
          <p:nvPr/>
        </p:nvGrpSpPr>
        <p:grpSpPr>
          <a:xfrm>
            <a:off x="6789209" y="1605728"/>
            <a:ext cx="1284979" cy="1745442"/>
            <a:chOff x="4165950" y="3597900"/>
            <a:chExt cx="473725" cy="622150"/>
          </a:xfrm>
        </p:grpSpPr>
        <p:sp>
          <p:nvSpPr>
            <p:cNvPr id="7613" name="Google Shape;7613;p45"/>
            <p:cNvSpPr/>
            <p:nvPr/>
          </p:nvSpPr>
          <p:spPr>
            <a:xfrm>
              <a:off x="4165950" y="4157425"/>
              <a:ext cx="473725" cy="62625"/>
            </a:xfrm>
            <a:custGeom>
              <a:rect b="b" l="l" r="r" t="t"/>
              <a:pathLst>
                <a:path extrusionOk="0" h="2505" w="18949">
                  <a:moveTo>
                    <a:pt x="0" y="1"/>
                  </a:moveTo>
                  <a:lnTo>
                    <a:pt x="0" y="2505"/>
                  </a:lnTo>
                  <a:lnTo>
                    <a:pt x="18948" y="2505"/>
                  </a:lnTo>
                  <a:lnTo>
                    <a:pt x="189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4" name="Google Shape;7614;p45"/>
            <p:cNvSpPr/>
            <p:nvPr/>
          </p:nvSpPr>
          <p:spPr>
            <a:xfrm>
              <a:off x="4195675" y="4058350"/>
              <a:ext cx="414275" cy="62625"/>
            </a:xfrm>
            <a:custGeom>
              <a:rect b="b" l="l" r="r" t="t"/>
              <a:pathLst>
                <a:path extrusionOk="0" h="2505" w="16571">
                  <a:moveTo>
                    <a:pt x="0" y="0"/>
                  </a:moveTo>
                  <a:lnTo>
                    <a:pt x="0" y="2504"/>
                  </a:lnTo>
                  <a:lnTo>
                    <a:pt x="16570" y="2504"/>
                  </a:lnTo>
                  <a:lnTo>
                    <a:pt x="1657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5" name="Google Shape;7615;p45"/>
            <p:cNvSpPr/>
            <p:nvPr/>
          </p:nvSpPr>
          <p:spPr>
            <a:xfrm>
              <a:off x="4225400" y="3597900"/>
              <a:ext cx="354825" cy="424025"/>
            </a:xfrm>
            <a:custGeom>
              <a:rect b="b" l="l" r="r" t="t"/>
              <a:pathLst>
                <a:path extrusionOk="0" h="16961" w="14193">
                  <a:moveTo>
                    <a:pt x="0" y="0"/>
                  </a:moveTo>
                  <a:lnTo>
                    <a:pt x="0" y="11221"/>
                  </a:lnTo>
                  <a:lnTo>
                    <a:pt x="930" y="12235"/>
                  </a:lnTo>
                  <a:lnTo>
                    <a:pt x="0" y="13247"/>
                  </a:lnTo>
                  <a:lnTo>
                    <a:pt x="0" y="16960"/>
                  </a:lnTo>
                  <a:lnTo>
                    <a:pt x="14192" y="16960"/>
                  </a:lnTo>
                  <a:lnTo>
                    <a:pt x="14192" y="0"/>
                  </a:lnTo>
                  <a:lnTo>
                    <a:pt x="11855" y="0"/>
                  </a:lnTo>
                  <a:lnTo>
                    <a:pt x="11009" y="764"/>
                  </a:lnTo>
                  <a:lnTo>
                    <a:pt x="11009" y="11519"/>
                  </a:lnTo>
                  <a:lnTo>
                    <a:pt x="9550" y="11519"/>
                  </a:lnTo>
                  <a:lnTo>
                    <a:pt x="9550" y="764"/>
                  </a:lnTo>
                  <a:lnTo>
                    <a:pt x="8703" y="0"/>
                  </a:lnTo>
                  <a:lnTo>
                    <a:pt x="7339" y="0"/>
                  </a:lnTo>
                  <a:lnTo>
                    <a:pt x="7339" y="14283"/>
                  </a:lnTo>
                  <a:lnTo>
                    <a:pt x="5881" y="14283"/>
                  </a:lnTo>
                  <a:lnTo>
                    <a:pt x="5881" y="0"/>
                  </a:lnTo>
                  <a:lnTo>
                    <a:pt x="3669" y="0"/>
                  </a:lnTo>
                  <a:lnTo>
                    <a:pt x="3669" y="4488"/>
                  </a:lnTo>
                  <a:lnTo>
                    <a:pt x="2211" y="4488"/>
                  </a:lnTo>
                  <a:lnTo>
                    <a:pt x="221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9" name="Shape 7619"/>
        <p:cNvGrpSpPr/>
        <p:nvPr/>
      </p:nvGrpSpPr>
      <p:grpSpPr>
        <a:xfrm>
          <a:off x="0" y="0"/>
          <a:ext cx="0" cy="0"/>
          <a:chOff x="0" y="0"/>
          <a:chExt cx="0" cy="0"/>
        </a:xfrm>
      </p:grpSpPr>
      <p:sp>
        <p:nvSpPr>
          <p:cNvPr id="7620" name="Google Shape;7620;p46"/>
          <p:cNvSpPr txBox="1"/>
          <p:nvPr>
            <p:ph type="title"/>
          </p:nvPr>
        </p:nvSpPr>
        <p:spPr>
          <a:xfrm>
            <a:off x="795525" y="452630"/>
            <a:ext cx="7717500" cy="5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TIMELINE</a:t>
            </a:r>
            <a:endParaRPr/>
          </a:p>
        </p:txBody>
      </p:sp>
      <p:grpSp>
        <p:nvGrpSpPr>
          <p:cNvPr id="7621" name="Google Shape;7621;p46"/>
          <p:cNvGrpSpPr/>
          <p:nvPr/>
        </p:nvGrpSpPr>
        <p:grpSpPr>
          <a:xfrm>
            <a:off x="713225" y="1697590"/>
            <a:ext cx="1112261" cy="2018585"/>
            <a:chOff x="6205500" y="1325700"/>
            <a:chExt cx="342825" cy="622175"/>
          </a:xfrm>
        </p:grpSpPr>
        <p:sp>
          <p:nvSpPr>
            <p:cNvPr id="7622" name="Google Shape;7622;p46"/>
            <p:cNvSpPr/>
            <p:nvPr/>
          </p:nvSpPr>
          <p:spPr>
            <a:xfrm>
              <a:off x="6352500" y="1679700"/>
              <a:ext cx="48800" cy="48750"/>
            </a:xfrm>
            <a:custGeom>
              <a:rect b="b" l="l" r="r" t="t"/>
              <a:pathLst>
                <a:path extrusionOk="0" h="1950" w="1952">
                  <a:moveTo>
                    <a:pt x="0" y="0"/>
                  </a:moveTo>
                  <a:lnTo>
                    <a:pt x="0" y="1950"/>
                  </a:lnTo>
                  <a:lnTo>
                    <a:pt x="1951" y="1950"/>
                  </a:lnTo>
                  <a:lnTo>
                    <a:pt x="19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3" name="Google Shape;7623;p46"/>
            <p:cNvSpPr/>
            <p:nvPr/>
          </p:nvSpPr>
          <p:spPr>
            <a:xfrm>
              <a:off x="6496025" y="1679700"/>
              <a:ext cx="52300" cy="48750"/>
            </a:xfrm>
            <a:custGeom>
              <a:rect b="b" l="l" r="r" t="t"/>
              <a:pathLst>
                <a:path extrusionOk="0" h="1950" w="2092">
                  <a:moveTo>
                    <a:pt x="0" y="0"/>
                  </a:moveTo>
                  <a:lnTo>
                    <a:pt x="0" y="1950"/>
                  </a:lnTo>
                  <a:lnTo>
                    <a:pt x="1707" y="1950"/>
                  </a:lnTo>
                  <a:cubicBezTo>
                    <a:pt x="1907" y="1272"/>
                    <a:pt x="2039" y="608"/>
                    <a:pt x="20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4" name="Google Shape;7624;p46"/>
            <p:cNvSpPr/>
            <p:nvPr/>
          </p:nvSpPr>
          <p:spPr>
            <a:xfrm>
              <a:off x="6205500" y="1679700"/>
              <a:ext cx="52275" cy="48750"/>
            </a:xfrm>
            <a:custGeom>
              <a:rect b="b" l="l" r="r" t="t"/>
              <a:pathLst>
                <a:path extrusionOk="0" h="1950" w="2091">
                  <a:moveTo>
                    <a:pt x="1" y="0"/>
                  </a:moveTo>
                  <a:cubicBezTo>
                    <a:pt x="52" y="608"/>
                    <a:pt x="184" y="1272"/>
                    <a:pt x="385" y="1950"/>
                  </a:cubicBezTo>
                  <a:lnTo>
                    <a:pt x="2090" y="1950"/>
                  </a:lnTo>
                  <a:lnTo>
                    <a:pt x="20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5" name="Google Shape;7625;p46"/>
            <p:cNvSpPr/>
            <p:nvPr/>
          </p:nvSpPr>
          <p:spPr>
            <a:xfrm>
              <a:off x="6206750" y="1621350"/>
              <a:ext cx="340300" cy="165400"/>
            </a:xfrm>
            <a:custGeom>
              <a:rect b="b" l="l" r="r" t="t"/>
              <a:pathLst>
                <a:path extrusionOk="0" h="6616" w="13612">
                  <a:moveTo>
                    <a:pt x="9239" y="875"/>
                  </a:moveTo>
                  <a:lnTo>
                    <a:pt x="9239" y="5741"/>
                  </a:lnTo>
                  <a:lnTo>
                    <a:pt x="4372" y="5741"/>
                  </a:lnTo>
                  <a:lnTo>
                    <a:pt x="4372" y="875"/>
                  </a:lnTo>
                  <a:close/>
                  <a:moveTo>
                    <a:pt x="212" y="0"/>
                  </a:moveTo>
                  <a:cubicBezTo>
                    <a:pt x="118" y="286"/>
                    <a:pt x="48" y="578"/>
                    <a:pt x="0" y="875"/>
                  </a:cubicBezTo>
                  <a:lnTo>
                    <a:pt x="3500" y="875"/>
                  </a:lnTo>
                  <a:lnTo>
                    <a:pt x="3500" y="5741"/>
                  </a:lnTo>
                  <a:lnTo>
                    <a:pt x="862" y="5741"/>
                  </a:lnTo>
                  <a:cubicBezTo>
                    <a:pt x="988" y="6036"/>
                    <a:pt x="1125" y="6330"/>
                    <a:pt x="1272" y="6616"/>
                  </a:cubicBezTo>
                  <a:lnTo>
                    <a:pt x="12341" y="6616"/>
                  </a:lnTo>
                  <a:cubicBezTo>
                    <a:pt x="12488" y="6330"/>
                    <a:pt x="12627" y="6036"/>
                    <a:pt x="12753" y="5741"/>
                  </a:cubicBezTo>
                  <a:lnTo>
                    <a:pt x="10115" y="5741"/>
                  </a:lnTo>
                  <a:lnTo>
                    <a:pt x="10113" y="875"/>
                  </a:lnTo>
                  <a:lnTo>
                    <a:pt x="13611" y="875"/>
                  </a:lnTo>
                  <a:cubicBezTo>
                    <a:pt x="13564" y="578"/>
                    <a:pt x="13493" y="286"/>
                    <a:pt x="134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6" name="Google Shape;7626;p46"/>
            <p:cNvSpPr/>
            <p:nvPr/>
          </p:nvSpPr>
          <p:spPr>
            <a:xfrm>
              <a:off x="6260350" y="1823200"/>
              <a:ext cx="233125" cy="124675"/>
            </a:xfrm>
            <a:custGeom>
              <a:rect b="b" l="l" r="r" t="t"/>
              <a:pathLst>
                <a:path extrusionOk="0" h="4987" w="9325">
                  <a:moveTo>
                    <a:pt x="1" y="1"/>
                  </a:moveTo>
                  <a:cubicBezTo>
                    <a:pt x="628" y="901"/>
                    <a:pt x="1314" y="1614"/>
                    <a:pt x="2033" y="2119"/>
                  </a:cubicBezTo>
                  <a:cubicBezTo>
                    <a:pt x="1366" y="2628"/>
                    <a:pt x="975" y="3418"/>
                    <a:pt x="975" y="4256"/>
                  </a:cubicBezTo>
                  <a:lnTo>
                    <a:pt x="975" y="4986"/>
                  </a:lnTo>
                  <a:lnTo>
                    <a:pt x="8350" y="4986"/>
                  </a:lnTo>
                  <a:lnTo>
                    <a:pt x="8350" y="4256"/>
                  </a:lnTo>
                  <a:cubicBezTo>
                    <a:pt x="8350" y="3418"/>
                    <a:pt x="7959" y="2628"/>
                    <a:pt x="7292" y="2119"/>
                  </a:cubicBezTo>
                  <a:cubicBezTo>
                    <a:pt x="8011" y="1613"/>
                    <a:pt x="8698" y="901"/>
                    <a:pt x="93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7" name="Google Shape;7627;p46"/>
            <p:cNvSpPr/>
            <p:nvPr/>
          </p:nvSpPr>
          <p:spPr>
            <a:xfrm>
              <a:off x="6229750" y="1325700"/>
              <a:ext cx="300925" cy="259225"/>
            </a:xfrm>
            <a:custGeom>
              <a:rect b="b" l="l" r="r" t="t"/>
              <a:pathLst>
                <a:path extrusionOk="0" h="10369" w="12037">
                  <a:moveTo>
                    <a:pt x="9530" y="1458"/>
                  </a:moveTo>
                  <a:cubicBezTo>
                    <a:pt x="10021" y="1458"/>
                    <a:pt x="10263" y="1789"/>
                    <a:pt x="10344" y="1930"/>
                  </a:cubicBezTo>
                  <a:cubicBezTo>
                    <a:pt x="10425" y="2073"/>
                    <a:pt x="10588" y="2449"/>
                    <a:pt x="10341" y="2873"/>
                  </a:cubicBezTo>
                  <a:lnTo>
                    <a:pt x="10339" y="2873"/>
                  </a:lnTo>
                  <a:cubicBezTo>
                    <a:pt x="9679" y="4002"/>
                    <a:pt x="9330" y="5288"/>
                    <a:pt x="9329" y="6597"/>
                  </a:cubicBezTo>
                  <a:lnTo>
                    <a:pt x="9329" y="8187"/>
                  </a:lnTo>
                  <a:cubicBezTo>
                    <a:pt x="9089" y="8060"/>
                    <a:pt x="8842" y="7947"/>
                    <a:pt x="8590" y="7848"/>
                  </a:cubicBezTo>
                  <a:lnTo>
                    <a:pt x="8590" y="2397"/>
                  </a:lnTo>
                  <a:cubicBezTo>
                    <a:pt x="8590" y="1879"/>
                    <a:pt x="9011" y="1458"/>
                    <a:pt x="9530" y="1458"/>
                  </a:cubicBezTo>
                  <a:close/>
                  <a:moveTo>
                    <a:pt x="9530" y="0"/>
                  </a:moveTo>
                  <a:cubicBezTo>
                    <a:pt x="8206" y="2"/>
                    <a:pt x="7133" y="1074"/>
                    <a:pt x="7132" y="2398"/>
                  </a:cubicBezTo>
                  <a:lnTo>
                    <a:pt x="7132" y="3469"/>
                  </a:lnTo>
                  <a:lnTo>
                    <a:pt x="1653" y="3469"/>
                  </a:lnTo>
                  <a:lnTo>
                    <a:pt x="2262" y="4554"/>
                  </a:lnTo>
                  <a:cubicBezTo>
                    <a:pt x="2826" y="5563"/>
                    <a:pt x="3140" y="6694"/>
                    <a:pt x="3179" y="7849"/>
                  </a:cubicBezTo>
                  <a:cubicBezTo>
                    <a:pt x="1853" y="8368"/>
                    <a:pt x="742" y="9256"/>
                    <a:pt x="0" y="10369"/>
                  </a:cubicBezTo>
                  <a:lnTo>
                    <a:pt x="11770" y="10369"/>
                  </a:lnTo>
                  <a:cubicBezTo>
                    <a:pt x="11488" y="9948"/>
                    <a:pt x="11160" y="9562"/>
                    <a:pt x="10788" y="9219"/>
                  </a:cubicBezTo>
                  <a:lnTo>
                    <a:pt x="10788" y="6597"/>
                  </a:lnTo>
                  <a:cubicBezTo>
                    <a:pt x="10788" y="5546"/>
                    <a:pt x="11068" y="4515"/>
                    <a:pt x="11598" y="3611"/>
                  </a:cubicBezTo>
                  <a:cubicBezTo>
                    <a:pt x="12032" y="2869"/>
                    <a:pt x="12037" y="1951"/>
                    <a:pt x="11610" y="1206"/>
                  </a:cubicBezTo>
                  <a:cubicBezTo>
                    <a:pt x="11183" y="460"/>
                    <a:pt x="10389" y="0"/>
                    <a:pt x="95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628" name="Google Shape;7628;p46"/>
          <p:cNvCxnSpPr/>
          <p:nvPr/>
        </p:nvCxnSpPr>
        <p:spPr>
          <a:xfrm>
            <a:off x="1773825" y="2949775"/>
            <a:ext cx="6297300" cy="0"/>
          </a:xfrm>
          <a:prstGeom prst="straightConnector1">
            <a:avLst/>
          </a:prstGeom>
          <a:noFill/>
          <a:ln cap="flat" cmpd="sng" w="19050">
            <a:solidFill>
              <a:schemeClr val="dk1"/>
            </a:solidFill>
            <a:prstDash val="solid"/>
            <a:round/>
            <a:headEnd len="med" w="med" type="none"/>
            <a:tailEnd len="med" w="med" type="stealth"/>
          </a:ln>
        </p:spPr>
      </p:cxnSp>
      <p:sp>
        <p:nvSpPr>
          <p:cNvPr id="7629" name="Google Shape;7629;p46"/>
          <p:cNvSpPr/>
          <p:nvPr/>
        </p:nvSpPr>
        <p:spPr>
          <a:xfrm>
            <a:off x="2684037" y="2870695"/>
            <a:ext cx="158327" cy="158165"/>
          </a:xfrm>
          <a:custGeom>
            <a:rect b="b" l="l" r="r" t="t"/>
            <a:pathLst>
              <a:path extrusionOk="0" h="1950" w="1952">
                <a:moveTo>
                  <a:pt x="0" y="0"/>
                </a:moveTo>
                <a:lnTo>
                  <a:pt x="0" y="1950"/>
                </a:lnTo>
                <a:lnTo>
                  <a:pt x="1951" y="1950"/>
                </a:lnTo>
                <a:lnTo>
                  <a:pt x="19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0" name="Google Shape;7630;p46"/>
          <p:cNvSpPr/>
          <p:nvPr/>
        </p:nvSpPr>
        <p:spPr>
          <a:xfrm>
            <a:off x="4100578" y="2870695"/>
            <a:ext cx="158327" cy="158165"/>
          </a:xfrm>
          <a:custGeom>
            <a:rect b="b" l="l" r="r" t="t"/>
            <a:pathLst>
              <a:path extrusionOk="0" h="1950" w="1952">
                <a:moveTo>
                  <a:pt x="0" y="0"/>
                </a:moveTo>
                <a:lnTo>
                  <a:pt x="0" y="1950"/>
                </a:lnTo>
                <a:lnTo>
                  <a:pt x="1951" y="1950"/>
                </a:lnTo>
                <a:lnTo>
                  <a:pt x="19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1" name="Google Shape;7631;p46"/>
          <p:cNvSpPr/>
          <p:nvPr/>
        </p:nvSpPr>
        <p:spPr>
          <a:xfrm>
            <a:off x="5517120" y="2870695"/>
            <a:ext cx="158327" cy="158165"/>
          </a:xfrm>
          <a:custGeom>
            <a:rect b="b" l="l" r="r" t="t"/>
            <a:pathLst>
              <a:path extrusionOk="0" h="1950" w="1952">
                <a:moveTo>
                  <a:pt x="0" y="0"/>
                </a:moveTo>
                <a:lnTo>
                  <a:pt x="0" y="1950"/>
                </a:lnTo>
                <a:lnTo>
                  <a:pt x="1951" y="1950"/>
                </a:lnTo>
                <a:lnTo>
                  <a:pt x="19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2" name="Google Shape;7632;p46"/>
          <p:cNvSpPr/>
          <p:nvPr/>
        </p:nvSpPr>
        <p:spPr>
          <a:xfrm>
            <a:off x="6933662" y="2870695"/>
            <a:ext cx="158327" cy="158165"/>
          </a:xfrm>
          <a:custGeom>
            <a:rect b="b" l="l" r="r" t="t"/>
            <a:pathLst>
              <a:path extrusionOk="0" h="1950" w="1952">
                <a:moveTo>
                  <a:pt x="0" y="0"/>
                </a:moveTo>
                <a:lnTo>
                  <a:pt x="0" y="1950"/>
                </a:lnTo>
                <a:lnTo>
                  <a:pt x="1951" y="1950"/>
                </a:lnTo>
                <a:lnTo>
                  <a:pt x="195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3" name="Google Shape;7633;p46"/>
          <p:cNvSpPr txBox="1"/>
          <p:nvPr/>
        </p:nvSpPr>
        <p:spPr>
          <a:xfrm>
            <a:off x="2102150" y="3258900"/>
            <a:ext cx="1322100" cy="1884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latin typeface="Barlow"/>
                <a:ea typeface="Barlow"/>
                <a:cs typeface="Barlow"/>
                <a:sym typeface="Barlow"/>
              </a:rPr>
              <a:t>NEH grant! </a:t>
            </a:r>
            <a:r>
              <a:rPr lang="en">
                <a:solidFill>
                  <a:schemeClr val="dk1"/>
                </a:solidFill>
                <a:latin typeface="Barlow"/>
                <a:ea typeface="Barlow"/>
                <a:cs typeface="Barlow"/>
                <a:sym typeface="Barlow"/>
              </a:rPr>
              <a:t>First instructor workshop → resources and initial Rome building</a:t>
            </a:r>
            <a:endParaRPr>
              <a:latin typeface="Barlow"/>
              <a:ea typeface="Barlow"/>
              <a:cs typeface="Barlow"/>
              <a:sym typeface="Barlow"/>
            </a:endParaRPr>
          </a:p>
        </p:txBody>
      </p:sp>
      <p:sp>
        <p:nvSpPr>
          <p:cNvPr id="7634" name="Google Shape;7634;p46"/>
          <p:cNvSpPr txBox="1"/>
          <p:nvPr/>
        </p:nvSpPr>
        <p:spPr>
          <a:xfrm>
            <a:off x="3515450" y="3258900"/>
            <a:ext cx="1326000" cy="163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Barlow"/>
                <a:ea typeface="Barlow"/>
                <a:cs typeface="Barlow"/>
                <a:sym typeface="Barlow"/>
              </a:rPr>
              <a:t>Ongoing training.</a:t>
            </a:r>
            <a:endParaRPr>
              <a:solidFill>
                <a:schemeClr val="dk1"/>
              </a:solidFill>
              <a:latin typeface="Barlow"/>
              <a:ea typeface="Barlow"/>
              <a:cs typeface="Barlow"/>
              <a:sym typeface="Barlow"/>
            </a:endParaRPr>
          </a:p>
          <a:p>
            <a:pPr indent="0" lvl="0" marL="0" rtl="0" algn="ctr">
              <a:spcBef>
                <a:spcPts val="0"/>
              </a:spcBef>
              <a:spcAft>
                <a:spcPts val="0"/>
              </a:spcAft>
              <a:buClr>
                <a:schemeClr val="dk1"/>
              </a:buClr>
              <a:buSzPts val="1100"/>
              <a:buFont typeface="Arial"/>
              <a:buNone/>
            </a:pPr>
            <a:r>
              <a:rPr b="1" lang="en">
                <a:solidFill>
                  <a:schemeClr val="dk1"/>
                </a:solidFill>
                <a:latin typeface="Barlow"/>
                <a:ea typeface="Barlow"/>
                <a:cs typeface="Barlow"/>
                <a:sym typeface="Barlow"/>
              </a:rPr>
              <a:t>145 </a:t>
            </a:r>
            <a:r>
              <a:rPr lang="en">
                <a:solidFill>
                  <a:schemeClr val="dk1"/>
                </a:solidFill>
                <a:latin typeface="Barlow"/>
                <a:ea typeface="Barlow"/>
                <a:cs typeface="Barlow"/>
                <a:sym typeface="Barlow"/>
              </a:rPr>
              <a:t>instructor and </a:t>
            </a:r>
            <a:r>
              <a:rPr b="1" lang="en">
                <a:solidFill>
                  <a:schemeClr val="dk1"/>
                </a:solidFill>
                <a:latin typeface="Barlow"/>
                <a:ea typeface="Barlow"/>
                <a:cs typeface="Barlow"/>
                <a:sym typeface="Barlow"/>
              </a:rPr>
              <a:t>700</a:t>
            </a:r>
            <a:r>
              <a:rPr lang="en">
                <a:solidFill>
                  <a:schemeClr val="dk1"/>
                </a:solidFill>
                <a:latin typeface="Barlow"/>
                <a:ea typeface="Barlow"/>
                <a:cs typeface="Barlow"/>
                <a:sym typeface="Barlow"/>
              </a:rPr>
              <a:t>(?) student users</a:t>
            </a:r>
            <a:endParaRPr>
              <a:latin typeface="Barlow"/>
              <a:ea typeface="Barlow"/>
              <a:cs typeface="Barlow"/>
              <a:sym typeface="Barlow"/>
            </a:endParaRPr>
          </a:p>
        </p:txBody>
      </p:sp>
      <p:sp>
        <p:nvSpPr>
          <p:cNvPr id="7635" name="Google Shape;7635;p46"/>
          <p:cNvSpPr txBox="1"/>
          <p:nvPr/>
        </p:nvSpPr>
        <p:spPr>
          <a:xfrm>
            <a:off x="6349825" y="3258900"/>
            <a:ext cx="1326000" cy="1350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latin typeface="Barlow"/>
                <a:ea typeface="Barlow"/>
                <a:cs typeface="Barlow"/>
                <a:sym typeface="Barlow"/>
              </a:rPr>
              <a:t>Sustained usage of resource archive &gt; 1000 users/day</a:t>
            </a:r>
            <a:endParaRPr>
              <a:latin typeface="Barlow"/>
              <a:ea typeface="Barlow"/>
              <a:cs typeface="Barlow"/>
              <a:sym typeface="Barlow"/>
            </a:endParaRPr>
          </a:p>
        </p:txBody>
      </p:sp>
      <p:sp>
        <p:nvSpPr>
          <p:cNvPr id="7636" name="Google Shape;7636;p46"/>
          <p:cNvSpPr txBox="1"/>
          <p:nvPr/>
        </p:nvSpPr>
        <p:spPr>
          <a:xfrm>
            <a:off x="5085025" y="3258900"/>
            <a:ext cx="1326000" cy="1511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a:latin typeface="Barlow"/>
              <a:ea typeface="Barlow"/>
              <a:cs typeface="Barlow"/>
              <a:sym typeface="Barlow"/>
            </a:endParaRPr>
          </a:p>
        </p:txBody>
      </p:sp>
      <p:sp>
        <p:nvSpPr>
          <p:cNvPr id="7637" name="Google Shape;7637;p46"/>
          <p:cNvSpPr txBox="1"/>
          <p:nvPr/>
        </p:nvSpPr>
        <p:spPr>
          <a:xfrm>
            <a:off x="2273000" y="2242200"/>
            <a:ext cx="1191600" cy="4551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Cinzel Medium"/>
                <a:ea typeface="Cinzel Medium"/>
                <a:cs typeface="Cinzel Medium"/>
                <a:sym typeface="Cinzel Medium"/>
              </a:rPr>
              <a:t>1996-97</a:t>
            </a:r>
            <a:endParaRPr sz="2000">
              <a:latin typeface="Cinzel Medium"/>
              <a:ea typeface="Cinzel Medium"/>
              <a:cs typeface="Cinzel Medium"/>
              <a:sym typeface="Cinzel Medium"/>
            </a:endParaRPr>
          </a:p>
        </p:txBody>
      </p:sp>
      <p:sp>
        <p:nvSpPr>
          <p:cNvPr id="7638" name="Google Shape;7638;p46"/>
          <p:cNvSpPr txBox="1"/>
          <p:nvPr/>
        </p:nvSpPr>
        <p:spPr>
          <a:xfrm>
            <a:off x="3689550" y="2242200"/>
            <a:ext cx="1413000" cy="4551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Cinzel Medium"/>
                <a:ea typeface="Cinzel Medium"/>
                <a:cs typeface="Cinzel Medium"/>
                <a:sym typeface="Cinzel Medium"/>
              </a:rPr>
              <a:t>1998-2015 	</a:t>
            </a:r>
            <a:endParaRPr sz="2000">
              <a:latin typeface="Cinzel Medium"/>
              <a:ea typeface="Cinzel Medium"/>
              <a:cs typeface="Cinzel Medium"/>
              <a:sym typeface="Cinzel Medium"/>
            </a:endParaRPr>
          </a:p>
        </p:txBody>
      </p:sp>
      <p:sp>
        <p:nvSpPr>
          <p:cNvPr id="7639" name="Google Shape;7639;p46"/>
          <p:cNvSpPr txBox="1"/>
          <p:nvPr/>
        </p:nvSpPr>
        <p:spPr>
          <a:xfrm>
            <a:off x="5158300" y="2242200"/>
            <a:ext cx="1191600" cy="4551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Cinzel Medium"/>
                <a:ea typeface="Cinzel Medium"/>
                <a:cs typeface="Cinzel Medium"/>
                <a:sym typeface="Cinzel Medium"/>
              </a:rPr>
              <a:t>2008</a:t>
            </a:r>
            <a:endParaRPr sz="2000">
              <a:latin typeface="Cinzel Medium"/>
              <a:ea typeface="Cinzel Medium"/>
              <a:cs typeface="Cinzel Medium"/>
              <a:sym typeface="Cinzel Medium"/>
            </a:endParaRPr>
          </a:p>
        </p:txBody>
      </p:sp>
      <p:sp>
        <p:nvSpPr>
          <p:cNvPr id="7640" name="Google Shape;7640;p46"/>
          <p:cNvSpPr txBox="1"/>
          <p:nvPr/>
        </p:nvSpPr>
        <p:spPr>
          <a:xfrm>
            <a:off x="6522625" y="2242200"/>
            <a:ext cx="980400" cy="455100"/>
          </a:xfrm>
          <a:prstGeom prst="rect">
            <a:avLst/>
          </a:prstGeom>
          <a:solidFill>
            <a:schemeClr val="l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latin typeface="Cinzel Medium"/>
                <a:ea typeface="Cinzel Medium"/>
                <a:cs typeface="Cinzel Medium"/>
                <a:sym typeface="Cinzel Medium"/>
              </a:rPr>
              <a:t>2010-</a:t>
            </a:r>
            <a:endParaRPr sz="2000">
              <a:latin typeface="Cinzel Medium"/>
              <a:ea typeface="Cinzel Medium"/>
              <a:cs typeface="Cinzel Medium"/>
              <a:sym typeface="Cinzel Medium"/>
            </a:endParaRPr>
          </a:p>
        </p:txBody>
      </p:sp>
      <p:sp>
        <p:nvSpPr>
          <p:cNvPr id="7641" name="Google Shape;7641;p46"/>
          <p:cNvSpPr txBox="1"/>
          <p:nvPr/>
        </p:nvSpPr>
        <p:spPr>
          <a:xfrm>
            <a:off x="5132800" y="3454825"/>
            <a:ext cx="1242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The MOO (virtual environment)speaks Latin!</a:t>
            </a:r>
            <a:endParaRPr>
              <a:latin typeface="Barlow"/>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5" name="Shape 7645"/>
        <p:cNvGrpSpPr/>
        <p:nvPr/>
      </p:nvGrpSpPr>
      <p:grpSpPr>
        <a:xfrm>
          <a:off x="0" y="0"/>
          <a:ext cx="0" cy="0"/>
          <a:chOff x="0" y="0"/>
          <a:chExt cx="0" cy="0"/>
        </a:xfrm>
      </p:grpSpPr>
      <p:sp>
        <p:nvSpPr>
          <p:cNvPr id="7646" name="Google Shape;7646;p47"/>
          <p:cNvSpPr txBox="1"/>
          <p:nvPr>
            <p:ph type="title"/>
          </p:nvPr>
        </p:nvSpPr>
        <p:spPr>
          <a:xfrm>
            <a:off x="719975" y="2423313"/>
            <a:ext cx="2336400" cy="49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990000"/>
                </a:solidFill>
                <a:latin typeface="Cinzel"/>
                <a:ea typeface="Cinzel"/>
                <a:cs typeface="Cinzel"/>
                <a:sym typeface="Cinzel"/>
              </a:rPr>
              <a:t>resources</a:t>
            </a:r>
            <a:endParaRPr b="1">
              <a:solidFill>
                <a:srgbClr val="990000"/>
              </a:solidFill>
              <a:latin typeface="Cinzel"/>
              <a:ea typeface="Cinzel"/>
              <a:cs typeface="Cinzel"/>
              <a:sym typeface="Cinzel"/>
            </a:endParaRPr>
          </a:p>
        </p:txBody>
      </p:sp>
      <p:sp>
        <p:nvSpPr>
          <p:cNvPr id="7647" name="Google Shape;7647;p47"/>
          <p:cNvSpPr txBox="1"/>
          <p:nvPr>
            <p:ph idx="1" type="subTitle"/>
          </p:nvPr>
        </p:nvSpPr>
        <p:spPr>
          <a:xfrm>
            <a:off x="660875" y="3009850"/>
            <a:ext cx="2454600" cy="125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C800"/>
                </a:solidFill>
              </a:rPr>
              <a:t>Teaching modules</a:t>
            </a:r>
            <a:r>
              <a:rPr lang="en"/>
              <a:t> and an </a:t>
            </a:r>
            <a:r>
              <a:rPr lang="en">
                <a:solidFill>
                  <a:srgbClr val="FFC800"/>
                </a:solidFill>
              </a:rPr>
              <a:t>image archive</a:t>
            </a:r>
            <a:r>
              <a:rPr lang="en"/>
              <a:t> all created by instructors in our community for all levels (update in progress)</a:t>
            </a:r>
            <a:endParaRPr/>
          </a:p>
        </p:txBody>
      </p:sp>
      <p:sp>
        <p:nvSpPr>
          <p:cNvPr id="7648" name="Google Shape;7648;p47"/>
          <p:cNvSpPr txBox="1"/>
          <p:nvPr>
            <p:ph idx="2" type="title"/>
          </p:nvPr>
        </p:nvSpPr>
        <p:spPr>
          <a:xfrm>
            <a:off x="3403813" y="2423313"/>
            <a:ext cx="2336400" cy="49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training</a:t>
            </a:r>
            <a:endParaRPr/>
          </a:p>
        </p:txBody>
      </p:sp>
      <p:sp>
        <p:nvSpPr>
          <p:cNvPr id="7649" name="Google Shape;7649;p47"/>
          <p:cNvSpPr txBox="1"/>
          <p:nvPr>
            <p:ph idx="3" type="subTitle"/>
          </p:nvPr>
        </p:nvSpPr>
        <p:spPr>
          <a:xfrm>
            <a:off x="3344713" y="3009850"/>
            <a:ext cx="2454600" cy="94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PD: Workshops and seminars for learning to use and enhance VRoma</a:t>
            </a:r>
            <a:endParaRPr/>
          </a:p>
        </p:txBody>
      </p:sp>
      <p:sp>
        <p:nvSpPr>
          <p:cNvPr id="7650" name="Google Shape;7650;p47"/>
          <p:cNvSpPr txBox="1"/>
          <p:nvPr>
            <p:ph idx="4" type="title"/>
          </p:nvPr>
        </p:nvSpPr>
        <p:spPr>
          <a:xfrm>
            <a:off x="6087600" y="2423327"/>
            <a:ext cx="2336400" cy="58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Virtual Environment</a:t>
            </a:r>
            <a:endParaRPr/>
          </a:p>
        </p:txBody>
      </p:sp>
      <p:sp>
        <p:nvSpPr>
          <p:cNvPr id="7651" name="Google Shape;7651;p47"/>
          <p:cNvSpPr txBox="1"/>
          <p:nvPr>
            <p:ph idx="5" type="subTitle"/>
          </p:nvPr>
        </p:nvSpPr>
        <p:spPr>
          <a:xfrm>
            <a:off x="6028500" y="3009850"/>
            <a:ext cx="2454600" cy="94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 </a:t>
            </a:r>
            <a:r>
              <a:rPr lang="en">
                <a:solidFill>
                  <a:srgbClr val="FFC800"/>
                </a:solidFill>
              </a:rPr>
              <a:t>online </a:t>
            </a:r>
            <a:r>
              <a:rPr lang="en"/>
              <a:t>teaching and learning </a:t>
            </a:r>
            <a:r>
              <a:rPr lang="en">
                <a:solidFill>
                  <a:srgbClr val="FFC800"/>
                </a:solidFill>
              </a:rPr>
              <a:t>space </a:t>
            </a:r>
            <a:r>
              <a:rPr lang="en"/>
              <a:t>with </a:t>
            </a:r>
            <a:r>
              <a:rPr lang="en">
                <a:solidFill>
                  <a:srgbClr val="FFC800"/>
                </a:solidFill>
              </a:rPr>
              <a:t>interactive </a:t>
            </a:r>
            <a:r>
              <a:rPr lang="en"/>
              <a:t>lessons &amp; games created by VRomans</a:t>
            </a:r>
            <a:endParaRPr/>
          </a:p>
        </p:txBody>
      </p:sp>
      <p:sp>
        <p:nvSpPr>
          <p:cNvPr id="7652" name="Google Shape;7652;p47"/>
          <p:cNvSpPr txBox="1"/>
          <p:nvPr>
            <p:ph idx="6" type="title"/>
          </p:nvPr>
        </p:nvSpPr>
        <p:spPr>
          <a:xfrm>
            <a:off x="720000" y="411480"/>
            <a:ext cx="7704000" cy="5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VRoma Components</a:t>
            </a:r>
            <a:endParaRPr/>
          </a:p>
        </p:txBody>
      </p:sp>
      <p:sp>
        <p:nvSpPr>
          <p:cNvPr id="7653" name="Google Shape;7653;p47"/>
          <p:cNvSpPr/>
          <p:nvPr/>
        </p:nvSpPr>
        <p:spPr>
          <a:xfrm>
            <a:off x="1564325" y="1508025"/>
            <a:ext cx="647700" cy="64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4" name="Google Shape;7654;p47"/>
          <p:cNvSpPr/>
          <p:nvPr/>
        </p:nvSpPr>
        <p:spPr>
          <a:xfrm>
            <a:off x="4248163" y="1508025"/>
            <a:ext cx="647700" cy="64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5" name="Google Shape;7655;p47"/>
          <p:cNvSpPr/>
          <p:nvPr/>
        </p:nvSpPr>
        <p:spPr>
          <a:xfrm>
            <a:off x="6931950" y="1508025"/>
            <a:ext cx="647700" cy="647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56" name="Google Shape;7656;p47"/>
          <p:cNvGrpSpPr/>
          <p:nvPr/>
        </p:nvGrpSpPr>
        <p:grpSpPr>
          <a:xfrm>
            <a:off x="1608606" y="1541376"/>
            <a:ext cx="527293" cy="527272"/>
            <a:chOff x="6758100" y="4337700"/>
            <a:chExt cx="622175" cy="622150"/>
          </a:xfrm>
        </p:grpSpPr>
        <p:sp>
          <p:nvSpPr>
            <p:cNvPr id="7657" name="Google Shape;7657;p47"/>
            <p:cNvSpPr/>
            <p:nvPr/>
          </p:nvSpPr>
          <p:spPr>
            <a:xfrm>
              <a:off x="6758100" y="4513800"/>
              <a:ext cx="622175" cy="446050"/>
            </a:xfrm>
            <a:custGeom>
              <a:rect b="b" l="l" r="r" t="t"/>
              <a:pathLst>
                <a:path extrusionOk="0" h="17842" w="24887">
                  <a:moveTo>
                    <a:pt x="7430" y="2740"/>
                  </a:moveTo>
                  <a:lnTo>
                    <a:pt x="7430" y="15101"/>
                  </a:lnTo>
                  <a:lnTo>
                    <a:pt x="4857" y="15101"/>
                  </a:lnTo>
                  <a:lnTo>
                    <a:pt x="4857" y="2740"/>
                  </a:lnTo>
                  <a:close/>
                  <a:moveTo>
                    <a:pt x="13730" y="2740"/>
                  </a:moveTo>
                  <a:lnTo>
                    <a:pt x="13730" y="15101"/>
                  </a:lnTo>
                  <a:lnTo>
                    <a:pt x="11157" y="15101"/>
                  </a:lnTo>
                  <a:lnTo>
                    <a:pt x="11157" y="2740"/>
                  </a:lnTo>
                  <a:close/>
                  <a:moveTo>
                    <a:pt x="20030" y="2740"/>
                  </a:moveTo>
                  <a:lnTo>
                    <a:pt x="20030" y="15101"/>
                  </a:lnTo>
                  <a:lnTo>
                    <a:pt x="17457" y="15101"/>
                  </a:lnTo>
                  <a:lnTo>
                    <a:pt x="17457" y="2740"/>
                  </a:lnTo>
                  <a:close/>
                  <a:moveTo>
                    <a:pt x="1" y="1"/>
                  </a:moveTo>
                  <a:lnTo>
                    <a:pt x="1" y="2740"/>
                  </a:lnTo>
                  <a:lnTo>
                    <a:pt x="1130" y="2740"/>
                  </a:lnTo>
                  <a:lnTo>
                    <a:pt x="1130" y="15101"/>
                  </a:lnTo>
                  <a:lnTo>
                    <a:pt x="1" y="15101"/>
                  </a:lnTo>
                  <a:lnTo>
                    <a:pt x="1" y="17841"/>
                  </a:lnTo>
                  <a:lnTo>
                    <a:pt x="24886" y="17841"/>
                  </a:lnTo>
                  <a:lnTo>
                    <a:pt x="24886" y="15101"/>
                  </a:lnTo>
                  <a:lnTo>
                    <a:pt x="23757" y="15101"/>
                  </a:lnTo>
                  <a:lnTo>
                    <a:pt x="23757" y="2740"/>
                  </a:lnTo>
                  <a:lnTo>
                    <a:pt x="24886" y="2740"/>
                  </a:lnTo>
                  <a:lnTo>
                    <a:pt x="2488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8" name="Google Shape;7658;p47"/>
            <p:cNvSpPr/>
            <p:nvPr/>
          </p:nvSpPr>
          <p:spPr>
            <a:xfrm>
              <a:off x="6758100" y="4337700"/>
              <a:ext cx="622125" cy="139650"/>
            </a:xfrm>
            <a:custGeom>
              <a:rect b="b" l="l" r="r" t="t"/>
              <a:pathLst>
                <a:path extrusionOk="0" h="5586" w="24885">
                  <a:moveTo>
                    <a:pt x="12443" y="1"/>
                  </a:moveTo>
                  <a:lnTo>
                    <a:pt x="1" y="3636"/>
                  </a:lnTo>
                  <a:lnTo>
                    <a:pt x="1" y="5585"/>
                  </a:lnTo>
                  <a:lnTo>
                    <a:pt x="24885" y="5585"/>
                  </a:lnTo>
                  <a:lnTo>
                    <a:pt x="24885" y="3636"/>
                  </a:lnTo>
                  <a:lnTo>
                    <a:pt x="124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59" name="Google Shape;7659;p47"/>
          <p:cNvGrpSpPr/>
          <p:nvPr/>
        </p:nvGrpSpPr>
        <p:grpSpPr>
          <a:xfrm>
            <a:off x="4368949" y="1568255"/>
            <a:ext cx="406101" cy="527251"/>
            <a:chOff x="3294275" y="3618550"/>
            <a:chExt cx="479175" cy="622125"/>
          </a:xfrm>
        </p:grpSpPr>
        <p:sp>
          <p:nvSpPr>
            <p:cNvPr id="7660" name="Google Shape;7660;p47"/>
            <p:cNvSpPr/>
            <p:nvPr/>
          </p:nvSpPr>
          <p:spPr>
            <a:xfrm>
              <a:off x="3356450" y="3729550"/>
              <a:ext cx="354825" cy="511125"/>
            </a:xfrm>
            <a:custGeom>
              <a:rect b="b" l="l" r="r" t="t"/>
              <a:pathLst>
                <a:path extrusionOk="0" h="20445" w="14193">
                  <a:moveTo>
                    <a:pt x="3713" y="4302"/>
                  </a:moveTo>
                  <a:lnTo>
                    <a:pt x="3713" y="18721"/>
                  </a:lnTo>
                  <a:lnTo>
                    <a:pt x="2256" y="18721"/>
                  </a:lnTo>
                  <a:lnTo>
                    <a:pt x="2256" y="4302"/>
                  </a:lnTo>
                  <a:close/>
                  <a:moveTo>
                    <a:pt x="6454" y="2211"/>
                  </a:moveTo>
                  <a:lnTo>
                    <a:pt x="6454" y="18721"/>
                  </a:lnTo>
                  <a:lnTo>
                    <a:pt x="4996" y="18721"/>
                  </a:lnTo>
                  <a:lnTo>
                    <a:pt x="4996" y="2211"/>
                  </a:lnTo>
                  <a:close/>
                  <a:moveTo>
                    <a:pt x="9196" y="2211"/>
                  </a:moveTo>
                  <a:lnTo>
                    <a:pt x="9196" y="18721"/>
                  </a:lnTo>
                  <a:lnTo>
                    <a:pt x="7738" y="18721"/>
                  </a:lnTo>
                  <a:lnTo>
                    <a:pt x="7738" y="2211"/>
                  </a:lnTo>
                  <a:close/>
                  <a:moveTo>
                    <a:pt x="11937" y="4302"/>
                  </a:moveTo>
                  <a:lnTo>
                    <a:pt x="11937" y="18721"/>
                  </a:lnTo>
                  <a:lnTo>
                    <a:pt x="10479" y="18721"/>
                  </a:lnTo>
                  <a:lnTo>
                    <a:pt x="10479" y="4302"/>
                  </a:lnTo>
                  <a:close/>
                  <a:moveTo>
                    <a:pt x="4923" y="0"/>
                  </a:moveTo>
                  <a:cubicBezTo>
                    <a:pt x="4319" y="1733"/>
                    <a:pt x="2667" y="2982"/>
                    <a:pt x="730" y="2982"/>
                  </a:cubicBezTo>
                  <a:cubicBezTo>
                    <a:pt x="484" y="2982"/>
                    <a:pt x="240" y="2961"/>
                    <a:pt x="0" y="2921"/>
                  </a:cubicBezTo>
                  <a:lnTo>
                    <a:pt x="0" y="20445"/>
                  </a:lnTo>
                  <a:lnTo>
                    <a:pt x="14192" y="20445"/>
                  </a:lnTo>
                  <a:lnTo>
                    <a:pt x="14192" y="2921"/>
                  </a:lnTo>
                  <a:cubicBezTo>
                    <a:pt x="13951" y="2961"/>
                    <a:pt x="13707" y="2981"/>
                    <a:pt x="13463" y="2982"/>
                  </a:cubicBezTo>
                  <a:cubicBezTo>
                    <a:pt x="11525" y="2982"/>
                    <a:pt x="9874" y="1733"/>
                    <a:pt x="92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1" name="Google Shape;7661;p47"/>
            <p:cNvSpPr/>
            <p:nvPr/>
          </p:nvSpPr>
          <p:spPr>
            <a:xfrm>
              <a:off x="3294275" y="3618550"/>
              <a:ext cx="479175" cy="149100"/>
            </a:xfrm>
            <a:custGeom>
              <a:rect b="b" l="l" r="r" t="t"/>
              <a:pathLst>
                <a:path extrusionOk="0" h="5964" w="19167">
                  <a:moveTo>
                    <a:pt x="4107" y="2253"/>
                  </a:moveTo>
                  <a:lnTo>
                    <a:pt x="4107" y="3711"/>
                  </a:lnTo>
                  <a:lnTo>
                    <a:pt x="2326" y="3711"/>
                  </a:lnTo>
                  <a:lnTo>
                    <a:pt x="2326" y="2253"/>
                  </a:lnTo>
                  <a:close/>
                  <a:moveTo>
                    <a:pt x="16842" y="2253"/>
                  </a:moveTo>
                  <a:lnTo>
                    <a:pt x="16842" y="3711"/>
                  </a:lnTo>
                  <a:lnTo>
                    <a:pt x="15060" y="3711"/>
                  </a:lnTo>
                  <a:lnTo>
                    <a:pt x="15060" y="2253"/>
                  </a:lnTo>
                  <a:close/>
                  <a:moveTo>
                    <a:pt x="3213" y="1"/>
                  </a:moveTo>
                  <a:cubicBezTo>
                    <a:pt x="2007" y="1"/>
                    <a:pt x="923" y="727"/>
                    <a:pt x="461" y="1841"/>
                  </a:cubicBezTo>
                  <a:cubicBezTo>
                    <a:pt x="0" y="2955"/>
                    <a:pt x="255" y="4238"/>
                    <a:pt x="1108" y="5090"/>
                  </a:cubicBezTo>
                  <a:cubicBezTo>
                    <a:pt x="1678" y="5661"/>
                    <a:pt x="2441" y="5964"/>
                    <a:pt x="3217" y="5964"/>
                  </a:cubicBezTo>
                  <a:cubicBezTo>
                    <a:pt x="3601" y="5964"/>
                    <a:pt x="3988" y="5890"/>
                    <a:pt x="4357" y="5737"/>
                  </a:cubicBezTo>
                  <a:cubicBezTo>
                    <a:pt x="5471" y="5275"/>
                    <a:pt x="6197" y="4187"/>
                    <a:pt x="6197" y="2981"/>
                  </a:cubicBezTo>
                  <a:lnTo>
                    <a:pt x="12969" y="2981"/>
                  </a:lnTo>
                  <a:cubicBezTo>
                    <a:pt x="12969" y="4187"/>
                    <a:pt x="13694" y="5275"/>
                    <a:pt x="14810" y="5735"/>
                  </a:cubicBezTo>
                  <a:cubicBezTo>
                    <a:pt x="15179" y="5889"/>
                    <a:pt x="15567" y="5963"/>
                    <a:pt x="15951" y="5963"/>
                  </a:cubicBezTo>
                  <a:cubicBezTo>
                    <a:pt x="16727" y="5963"/>
                    <a:pt x="17489" y="5660"/>
                    <a:pt x="18059" y="5090"/>
                  </a:cubicBezTo>
                  <a:cubicBezTo>
                    <a:pt x="18911" y="4238"/>
                    <a:pt x="19166" y="2955"/>
                    <a:pt x="18704" y="1841"/>
                  </a:cubicBezTo>
                  <a:cubicBezTo>
                    <a:pt x="18243" y="726"/>
                    <a:pt x="17156" y="1"/>
                    <a:pt x="15950" y="1"/>
                  </a:cubicBezTo>
                  <a:lnTo>
                    <a:pt x="3217" y="1"/>
                  </a:lnTo>
                  <a:cubicBezTo>
                    <a:pt x="3216" y="1"/>
                    <a:pt x="3215" y="1"/>
                    <a:pt x="32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62" name="Google Shape;7662;p47"/>
          <p:cNvGrpSpPr/>
          <p:nvPr/>
        </p:nvGrpSpPr>
        <p:grpSpPr>
          <a:xfrm>
            <a:off x="7008156" y="1591036"/>
            <a:ext cx="537442" cy="481677"/>
            <a:chOff x="2951075" y="1396025"/>
            <a:chExt cx="634150" cy="568350"/>
          </a:xfrm>
        </p:grpSpPr>
        <p:sp>
          <p:nvSpPr>
            <p:cNvPr id="7663" name="Google Shape;7663;p47"/>
            <p:cNvSpPr/>
            <p:nvPr/>
          </p:nvSpPr>
          <p:spPr>
            <a:xfrm>
              <a:off x="3078450" y="1421525"/>
              <a:ext cx="506775" cy="542850"/>
            </a:xfrm>
            <a:custGeom>
              <a:rect b="b" l="l" r="r" t="t"/>
              <a:pathLst>
                <a:path extrusionOk="0" h="21714" w="20271">
                  <a:moveTo>
                    <a:pt x="17855" y="1458"/>
                  </a:moveTo>
                  <a:cubicBezTo>
                    <a:pt x="17978" y="1458"/>
                    <a:pt x="18102" y="1482"/>
                    <a:pt x="18221" y="1530"/>
                  </a:cubicBezTo>
                  <a:cubicBezTo>
                    <a:pt x="18579" y="1678"/>
                    <a:pt x="18812" y="2027"/>
                    <a:pt x="18812" y="2414"/>
                  </a:cubicBezTo>
                  <a:cubicBezTo>
                    <a:pt x="18811" y="2942"/>
                    <a:pt x="18384" y="3371"/>
                    <a:pt x="17855" y="3371"/>
                  </a:cubicBezTo>
                  <a:cubicBezTo>
                    <a:pt x="17468" y="3371"/>
                    <a:pt x="17119" y="3137"/>
                    <a:pt x="16972" y="2781"/>
                  </a:cubicBezTo>
                  <a:cubicBezTo>
                    <a:pt x="16823" y="2423"/>
                    <a:pt x="16904" y="2011"/>
                    <a:pt x="17179" y="1738"/>
                  </a:cubicBezTo>
                  <a:cubicBezTo>
                    <a:pt x="17362" y="1555"/>
                    <a:pt x="17606" y="1458"/>
                    <a:pt x="17855" y="1458"/>
                  </a:cubicBezTo>
                  <a:close/>
                  <a:moveTo>
                    <a:pt x="8135" y="2455"/>
                  </a:moveTo>
                  <a:lnTo>
                    <a:pt x="8135" y="3913"/>
                  </a:lnTo>
                  <a:lnTo>
                    <a:pt x="5788" y="3913"/>
                  </a:lnTo>
                  <a:lnTo>
                    <a:pt x="5788" y="2455"/>
                  </a:lnTo>
                  <a:close/>
                  <a:moveTo>
                    <a:pt x="14485" y="2455"/>
                  </a:moveTo>
                  <a:lnTo>
                    <a:pt x="14485" y="3913"/>
                  </a:lnTo>
                  <a:lnTo>
                    <a:pt x="9108" y="3913"/>
                  </a:lnTo>
                  <a:lnTo>
                    <a:pt x="9108" y="2455"/>
                  </a:lnTo>
                  <a:close/>
                  <a:moveTo>
                    <a:pt x="14485" y="4859"/>
                  </a:moveTo>
                  <a:lnTo>
                    <a:pt x="14485" y="6317"/>
                  </a:lnTo>
                  <a:lnTo>
                    <a:pt x="5788" y="6317"/>
                  </a:lnTo>
                  <a:lnTo>
                    <a:pt x="5788" y="4859"/>
                  </a:lnTo>
                  <a:close/>
                  <a:moveTo>
                    <a:pt x="10136" y="7264"/>
                  </a:moveTo>
                  <a:lnTo>
                    <a:pt x="10136" y="8722"/>
                  </a:lnTo>
                  <a:lnTo>
                    <a:pt x="5788" y="8722"/>
                  </a:lnTo>
                  <a:lnTo>
                    <a:pt x="5788" y="7264"/>
                  </a:lnTo>
                  <a:close/>
                  <a:moveTo>
                    <a:pt x="14485" y="7264"/>
                  </a:moveTo>
                  <a:lnTo>
                    <a:pt x="14485" y="8722"/>
                  </a:lnTo>
                  <a:lnTo>
                    <a:pt x="11108" y="8722"/>
                  </a:lnTo>
                  <a:lnTo>
                    <a:pt x="11108" y="7264"/>
                  </a:lnTo>
                  <a:close/>
                  <a:moveTo>
                    <a:pt x="14485" y="9669"/>
                  </a:moveTo>
                  <a:lnTo>
                    <a:pt x="14485" y="11127"/>
                  </a:lnTo>
                  <a:lnTo>
                    <a:pt x="5788" y="11127"/>
                  </a:lnTo>
                  <a:lnTo>
                    <a:pt x="5788" y="9669"/>
                  </a:lnTo>
                  <a:close/>
                  <a:moveTo>
                    <a:pt x="8135" y="12074"/>
                  </a:moveTo>
                  <a:lnTo>
                    <a:pt x="8135" y="13533"/>
                  </a:lnTo>
                  <a:lnTo>
                    <a:pt x="5788" y="13533"/>
                  </a:lnTo>
                  <a:lnTo>
                    <a:pt x="5788" y="12074"/>
                  </a:lnTo>
                  <a:close/>
                  <a:moveTo>
                    <a:pt x="14485" y="12074"/>
                  </a:moveTo>
                  <a:lnTo>
                    <a:pt x="14485" y="13533"/>
                  </a:lnTo>
                  <a:lnTo>
                    <a:pt x="9108" y="13533"/>
                  </a:lnTo>
                  <a:lnTo>
                    <a:pt x="9108" y="12074"/>
                  </a:lnTo>
                  <a:close/>
                  <a:moveTo>
                    <a:pt x="14485" y="14480"/>
                  </a:moveTo>
                  <a:lnTo>
                    <a:pt x="14485" y="15937"/>
                  </a:lnTo>
                  <a:lnTo>
                    <a:pt x="5788" y="15937"/>
                  </a:lnTo>
                  <a:lnTo>
                    <a:pt x="5788" y="14480"/>
                  </a:lnTo>
                  <a:close/>
                  <a:moveTo>
                    <a:pt x="14484" y="18342"/>
                  </a:moveTo>
                  <a:cubicBezTo>
                    <a:pt x="14608" y="18342"/>
                    <a:pt x="14732" y="18366"/>
                    <a:pt x="14850" y="18415"/>
                  </a:cubicBezTo>
                  <a:cubicBezTo>
                    <a:pt x="15207" y="18563"/>
                    <a:pt x="15440" y="18912"/>
                    <a:pt x="15440" y="19299"/>
                  </a:cubicBezTo>
                  <a:cubicBezTo>
                    <a:pt x="15440" y="19827"/>
                    <a:pt x="15012" y="20254"/>
                    <a:pt x="14485" y="20256"/>
                  </a:cubicBezTo>
                  <a:cubicBezTo>
                    <a:pt x="14098" y="20256"/>
                    <a:pt x="13747" y="20022"/>
                    <a:pt x="13600" y="19666"/>
                  </a:cubicBezTo>
                  <a:cubicBezTo>
                    <a:pt x="13452" y="19308"/>
                    <a:pt x="13534" y="18896"/>
                    <a:pt x="13807" y="18623"/>
                  </a:cubicBezTo>
                  <a:cubicBezTo>
                    <a:pt x="13990" y="18440"/>
                    <a:pt x="14235" y="18342"/>
                    <a:pt x="14484" y="18342"/>
                  </a:cubicBezTo>
                  <a:close/>
                  <a:moveTo>
                    <a:pt x="5788" y="0"/>
                  </a:moveTo>
                  <a:cubicBezTo>
                    <a:pt x="4455" y="0"/>
                    <a:pt x="3375" y="1082"/>
                    <a:pt x="3373" y="2414"/>
                  </a:cubicBezTo>
                  <a:lnTo>
                    <a:pt x="3373" y="16884"/>
                  </a:lnTo>
                  <a:lnTo>
                    <a:pt x="2416" y="16884"/>
                  </a:lnTo>
                  <a:cubicBezTo>
                    <a:pt x="1082" y="16884"/>
                    <a:pt x="1" y="17965"/>
                    <a:pt x="1" y="19299"/>
                  </a:cubicBezTo>
                  <a:cubicBezTo>
                    <a:pt x="1" y="20632"/>
                    <a:pt x="1082" y="21714"/>
                    <a:pt x="2416" y="21714"/>
                  </a:cubicBezTo>
                  <a:lnTo>
                    <a:pt x="14483" y="21714"/>
                  </a:lnTo>
                  <a:cubicBezTo>
                    <a:pt x="15817" y="21712"/>
                    <a:pt x="16897" y="20632"/>
                    <a:pt x="16898" y="19299"/>
                  </a:cubicBezTo>
                  <a:lnTo>
                    <a:pt x="16898" y="4829"/>
                  </a:lnTo>
                  <a:lnTo>
                    <a:pt x="17855" y="4829"/>
                  </a:lnTo>
                  <a:cubicBezTo>
                    <a:pt x="19189" y="4829"/>
                    <a:pt x="20270" y="3747"/>
                    <a:pt x="20270" y="2414"/>
                  </a:cubicBezTo>
                  <a:cubicBezTo>
                    <a:pt x="20270" y="1080"/>
                    <a:pt x="19189" y="0"/>
                    <a:pt x="178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4" name="Google Shape;7664;p47"/>
            <p:cNvSpPr/>
            <p:nvPr/>
          </p:nvSpPr>
          <p:spPr>
            <a:xfrm>
              <a:off x="3006375" y="1813950"/>
              <a:ext cx="36475" cy="110325"/>
            </a:xfrm>
            <a:custGeom>
              <a:rect b="b" l="l" r="r" t="t"/>
              <a:pathLst>
                <a:path extrusionOk="0" h="4413" w="1459">
                  <a:moveTo>
                    <a:pt x="0" y="1"/>
                  </a:moveTo>
                  <a:lnTo>
                    <a:pt x="0" y="4413"/>
                  </a:lnTo>
                  <a:lnTo>
                    <a:pt x="1458" y="4413"/>
                  </a:lnTo>
                  <a:lnTo>
                    <a:pt x="1458" y="1"/>
                  </a:lnTo>
                  <a:lnTo>
                    <a:pt x="729" y="644"/>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5" name="Google Shape;7665;p47"/>
            <p:cNvSpPr/>
            <p:nvPr/>
          </p:nvSpPr>
          <p:spPr>
            <a:xfrm>
              <a:off x="2951075" y="1396025"/>
              <a:ext cx="147075" cy="417950"/>
            </a:xfrm>
            <a:custGeom>
              <a:rect b="b" l="l" r="r" t="t"/>
              <a:pathLst>
                <a:path extrusionOk="0" h="16718" w="5883">
                  <a:moveTo>
                    <a:pt x="2941" y="0"/>
                  </a:moveTo>
                  <a:lnTo>
                    <a:pt x="0" y="2597"/>
                  </a:lnTo>
                  <a:lnTo>
                    <a:pt x="0" y="14767"/>
                  </a:lnTo>
                  <a:lnTo>
                    <a:pt x="2212" y="16718"/>
                  </a:lnTo>
                  <a:lnTo>
                    <a:pt x="2212" y="8682"/>
                  </a:lnTo>
                  <a:lnTo>
                    <a:pt x="3670" y="8682"/>
                  </a:lnTo>
                  <a:lnTo>
                    <a:pt x="3670" y="16718"/>
                  </a:lnTo>
                  <a:lnTo>
                    <a:pt x="5882" y="14767"/>
                  </a:lnTo>
                  <a:lnTo>
                    <a:pt x="5882" y="2597"/>
                  </a:lnTo>
                  <a:lnTo>
                    <a:pt x="294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9" name="Shape 7669"/>
        <p:cNvGrpSpPr/>
        <p:nvPr/>
      </p:nvGrpSpPr>
      <p:grpSpPr>
        <a:xfrm>
          <a:off x="0" y="0"/>
          <a:ext cx="0" cy="0"/>
          <a:chOff x="0" y="0"/>
          <a:chExt cx="0" cy="0"/>
        </a:xfrm>
      </p:grpSpPr>
      <p:sp>
        <p:nvSpPr>
          <p:cNvPr id="7670" name="Google Shape;7670;p48"/>
          <p:cNvSpPr txBox="1"/>
          <p:nvPr>
            <p:ph type="title"/>
          </p:nvPr>
        </p:nvSpPr>
        <p:spPr>
          <a:xfrm>
            <a:off x="3911950" y="248538"/>
            <a:ext cx="4162200" cy="841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Resources</a:t>
            </a:r>
            <a:endParaRPr/>
          </a:p>
        </p:txBody>
      </p:sp>
      <p:sp>
        <p:nvSpPr>
          <p:cNvPr id="7671" name="Google Shape;7671;p48"/>
          <p:cNvSpPr txBox="1"/>
          <p:nvPr>
            <p:ph idx="1" type="subTitle"/>
          </p:nvPr>
        </p:nvSpPr>
        <p:spPr>
          <a:xfrm>
            <a:off x="1026550" y="1151575"/>
            <a:ext cx="6997500" cy="647400"/>
          </a:xfrm>
          <a:prstGeom prst="rect">
            <a:avLst/>
          </a:prstGeom>
        </p:spPr>
        <p:txBody>
          <a:bodyPr anchorCtr="0" anchor="ctr" bIns="91425" lIns="91425" spcFirstLastPara="1" rIns="91425" wrap="square" tIns="91425">
            <a:noAutofit/>
          </a:bodyPr>
          <a:lstStyle/>
          <a:p>
            <a:pPr indent="0" lvl="0" marL="0" rtl="0" algn="just">
              <a:spcBef>
                <a:spcPts val="0"/>
              </a:spcBef>
              <a:spcAft>
                <a:spcPts val="1200"/>
              </a:spcAft>
              <a:buNone/>
            </a:pPr>
            <a:r>
              <a:rPr lang="en" sz="1800">
                <a:solidFill>
                  <a:srgbClr val="990000"/>
                </a:solidFill>
              </a:rPr>
              <a:t>Teaching &amp; Learning Modules </a:t>
            </a:r>
            <a:r>
              <a:rPr lang="en" sz="1800"/>
              <a:t>			</a:t>
            </a:r>
            <a:r>
              <a:rPr lang="en" sz="1500"/>
              <a:t>[</a:t>
            </a:r>
            <a:r>
              <a:rPr lang="en" sz="1500" u="sng">
                <a:solidFill>
                  <a:schemeClr val="hlink"/>
                </a:solidFill>
                <a:hlinkClick r:id="rId3"/>
              </a:rPr>
              <a:t>vroma.org/</a:t>
            </a:r>
            <a:r>
              <a:rPr lang="en" sz="1500" u="sng">
                <a:solidFill>
                  <a:schemeClr val="hlink"/>
                </a:solidFill>
                <a:hlinkClick r:id="rId4"/>
              </a:rPr>
              <a:t>vr_new/resources/</a:t>
            </a:r>
            <a:r>
              <a:rPr lang="en" sz="1500"/>
              <a:t>]</a:t>
            </a:r>
            <a:endParaRPr sz="1500"/>
          </a:p>
        </p:txBody>
      </p:sp>
      <p:pic>
        <p:nvPicPr>
          <p:cNvPr id="7672" name="Google Shape;7672;p48"/>
          <p:cNvPicPr preferRelativeResize="0"/>
          <p:nvPr/>
        </p:nvPicPr>
        <p:blipFill rotWithShape="1">
          <a:blip r:embed="rId5">
            <a:alphaModFix/>
          </a:blip>
          <a:srcRect b="6392" l="0" r="0" t="6392"/>
          <a:stretch/>
        </p:blipFill>
        <p:spPr>
          <a:xfrm>
            <a:off x="1143000" y="1798975"/>
            <a:ext cx="5438860" cy="3039726"/>
          </a:xfrm>
          <a:prstGeom prst="rect">
            <a:avLst/>
          </a:prstGeom>
          <a:noFill/>
          <a:ln>
            <a:noFill/>
          </a:ln>
        </p:spPr>
      </p:pic>
      <p:sp>
        <p:nvSpPr>
          <p:cNvPr id="7673" name="Google Shape;7673;p48"/>
          <p:cNvSpPr txBox="1"/>
          <p:nvPr/>
        </p:nvSpPr>
        <p:spPr>
          <a:xfrm>
            <a:off x="6743775" y="3269475"/>
            <a:ext cx="225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Barlow"/>
                <a:ea typeface="Barlow"/>
                <a:cs typeface="Barlow"/>
                <a:sym typeface="Barlow"/>
                <a:hlinkClick r:id="rId6"/>
              </a:rPr>
              <a:t>Juvenal Satire 3</a:t>
            </a:r>
            <a:endParaRPr>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xmlns:r="http://schemas.openxmlformats.org/officeDocument/2006/relationships" name="Greek Style Project Proposal by Slidesgo">
  <a:themeElements>
    <a:clrScheme name="Simple Light">
      <a:dk1>
        <a:srgbClr val="000000"/>
      </a:dk1>
      <a:lt1>
        <a:srgbClr val="FFFFFF"/>
      </a:lt1>
      <a:dk2>
        <a:srgbClr val="595959"/>
      </a:dk2>
      <a:lt2>
        <a:srgbClr val="EEEEEE"/>
      </a:lt2>
      <a:accent1>
        <a:srgbClr val="FFFFFF"/>
      </a:accent1>
      <a:accent2>
        <a:srgbClr val="212121"/>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