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8" r:id="rId4"/>
    <p:sldId id="259" r:id="rId5"/>
    <p:sldId id="278" r:id="rId6"/>
    <p:sldId id="260" r:id="rId7"/>
    <p:sldId id="261" r:id="rId8"/>
    <p:sldId id="276" r:id="rId9"/>
    <p:sldId id="262" r:id="rId10"/>
    <p:sldId id="263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5" d="100"/>
        <a:sy n="30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C5FDE-E3F6-F542-A6EB-880696A71A21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026E2-EA69-C148-A582-7E7C8B181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8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Selene expressed her</a:t>
            </a:r>
            <a:r>
              <a:rPr lang="en-US" baseline="0" dirty="0" smtClean="0"/>
              <a:t> identity (of which suffering was a big part) through the ‘language of queens’-coins, titles, </a:t>
            </a:r>
            <a:r>
              <a:rPr lang="en-US" baseline="0" smtClean="0"/>
              <a:t>etc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026E2-EA69-C148-A582-7E7C8B181F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7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4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4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2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9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4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4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6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9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0AB0-B54E-DD4F-9F43-0CFD2F117BC4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FC7B-E64F-194A-960E-8403FB35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4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Princess, Prisoner, Queen: Searching for Identity and Agency in the Life of Kleopatra Selene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 Stack</a:t>
            </a:r>
          </a:p>
          <a:p>
            <a:r>
              <a:rPr lang="en-US" dirty="0" smtClean="0"/>
              <a:t>Purdue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03" y="1037532"/>
            <a:ext cx="5930465" cy="40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8" y="3552244"/>
            <a:ext cx="4789065" cy="2440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63" y="357768"/>
            <a:ext cx="4789065" cy="25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68" y="1252194"/>
            <a:ext cx="6664572" cy="41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GI_6013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082"/>
            <a:ext cx="9144000" cy="47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7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14400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All women speak two languages: the language of men and the language of silent suffering</a:t>
            </a:r>
            <a:r>
              <a:rPr lang="en-US" b="1" smtClean="0"/>
              <a:t>. </a:t>
            </a:r>
          </a:p>
          <a:p>
            <a:pPr marL="0" indent="0" algn="ctr">
              <a:buNone/>
            </a:pPr>
            <a:r>
              <a:rPr lang="en-US" b="1" smtClean="0"/>
              <a:t>Some </a:t>
            </a:r>
            <a:r>
              <a:rPr lang="en-US" b="1" dirty="0" smtClean="0"/>
              <a:t>women speak a third, the language of queens</a:t>
            </a:r>
          </a:p>
          <a:p>
            <a:pPr marL="0" indent="0" algn="ctr">
              <a:buNone/>
            </a:pPr>
            <a:r>
              <a:rPr lang="en-US" b="1" dirty="0" err="1" smtClean="0"/>
              <a:t>Mohja</a:t>
            </a:r>
            <a:r>
              <a:rPr lang="en-US" b="1" dirty="0" smtClean="0"/>
              <a:t> </a:t>
            </a:r>
            <a:r>
              <a:rPr lang="en-US" b="1" dirty="0" err="1" smtClean="0"/>
              <a:t>Khaf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ony_cleo_d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4" y="1055421"/>
            <a:ext cx="8850541" cy="44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7" y="346406"/>
            <a:ext cx="4790753" cy="396471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19" y="2457828"/>
            <a:ext cx="3489744" cy="41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 Empire expansion under Caesar, Augustus and then Traj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5" y="115468"/>
            <a:ext cx="8482641" cy="66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6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72" y="1553026"/>
            <a:ext cx="5948770" cy="36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7" y="1044190"/>
            <a:ext cx="3113608" cy="485901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10" y="2003523"/>
            <a:ext cx="4599725" cy="30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Z7TC010-G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8" y="1022720"/>
            <a:ext cx="3208957" cy="5274433"/>
          </a:xfrm>
          <a:prstGeom prst="rect">
            <a:avLst/>
          </a:prstGeom>
        </p:spPr>
      </p:pic>
      <p:pic>
        <p:nvPicPr>
          <p:cNvPr id="6" name="Picture 5" descr="juba_ii_rabat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33" y="1022720"/>
            <a:ext cx="4755637" cy="52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5" y="286228"/>
            <a:ext cx="4954307" cy="513398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96" y="1574204"/>
            <a:ext cx="3502306" cy="50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77</Words>
  <Application>Microsoft Macintosh PowerPoint</Application>
  <PresentationFormat>On-screen Show (4:3)</PresentationFormat>
  <Paragraphs>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Princess, Prisoner, Queen: Searching for Identity and Agency in the Life of Kleopatra Selene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Princess, Prisoner, Queen: Searching for Identity and Agency in the Life of Kleopatra Selene </dc:title>
  <dc:creator>Sara Stack</dc:creator>
  <cp:lastModifiedBy>Sara Stack</cp:lastModifiedBy>
  <cp:revision>64</cp:revision>
  <dcterms:created xsi:type="dcterms:W3CDTF">2015-11-21T21:09:20Z</dcterms:created>
  <dcterms:modified xsi:type="dcterms:W3CDTF">2016-03-23T12:56:03Z</dcterms:modified>
</cp:coreProperties>
</file>