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82" r:id="rId4"/>
    <p:sldMasterId id="2147483683" r:id="rId5"/>
    <p:sldMasterId id="214748368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Lst>
  <p:sldSz cy="5143500" cx="9144000"/>
  <p:notesSz cx="6858000" cy="9144000"/>
  <p:embeddedFontLst>
    <p:embeddedFont>
      <p:font typeface="Roboto"/>
      <p:regular r:id="rId60"/>
      <p:bold r:id="rId61"/>
      <p:italic r:id="rId62"/>
      <p:boldItalic r:id="rId63"/>
    </p:embeddedFont>
    <p:embeddedFont>
      <p:font typeface="Candara"/>
      <p:regular r:id="rId64"/>
      <p:bold r:id="rId65"/>
      <p:italic r:id="rId66"/>
      <p:boldItalic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7FFC1942-DCCD-43A2-B813-D3D8F447A32B}">
  <a:tblStyle styleId="{7FFC1942-DCCD-43A2-B813-D3D8F447A32B}" styleName="Table_0">
    <a:wholeTbl>
      <a:tcTxStyle b="off" i="off">
        <a:font>
          <a:latin typeface="Candara"/>
          <a:ea typeface="Candara"/>
          <a:cs typeface="Candara"/>
        </a:font>
        <a:schemeClr val="dk1"/>
      </a:tcTxStyle>
      <a:tcStyle>
        <a:tcBdr>
          <a:left>
            <a:ln cap="flat" cmpd="sng" w="12700">
              <a:solidFill>
                <a:schemeClr val="lt1"/>
              </a:solidFill>
              <a:prstDash val="solid"/>
              <a:round/>
              <a:headEnd len="med" w="med" type="none"/>
              <a:tailEnd len="med" w="med" type="none"/>
            </a:ln>
          </a:left>
          <a:right>
            <a:ln cap="flat" cmpd="sng" w="12700">
              <a:solidFill>
                <a:schemeClr val="lt1"/>
              </a:solidFill>
              <a:prstDash val="solid"/>
              <a:round/>
              <a:headEnd len="med" w="med" type="none"/>
              <a:tailEnd len="med" w="med" type="none"/>
            </a:ln>
          </a:right>
          <a:top>
            <a:ln cap="flat" cmpd="sng" w="12700">
              <a:solidFill>
                <a:schemeClr val="lt1"/>
              </a:solidFill>
              <a:prstDash val="solid"/>
              <a:round/>
              <a:headEnd len="med" w="med" type="none"/>
              <a:tailEnd len="med" w="med" type="none"/>
            </a:ln>
          </a:top>
          <a:bottom>
            <a:ln cap="flat" cmpd="sng" w="12700">
              <a:solidFill>
                <a:schemeClr val="lt1"/>
              </a:solidFill>
              <a:prstDash val="solid"/>
              <a:round/>
              <a:headEnd len="med" w="med" type="none"/>
              <a:tailEnd len="med" w="med" type="none"/>
            </a:ln>
          </a:bottom>
          <a:insideH>
            <a:ln cap="flat" cmpd="sng" w="12700">
              <a:solidFill>
                <a:schemeClr val="lt1"/>
              </a:solidFill>
              <a:prstDash val="solid"/>
              <a:round/>
              <a:headEnd len="med" w="med" type="none"/>
              <a:tailEnd len="med" w="med" type="none"/>
            </a:ln>
          </a:insideH>
          <a:insideV>
            <a:ln cap="flat" cmpd="sng" w="12700">
              <a:solidFill>
                <a:schemeClr val="lt1"/>
              </a:solidFill>
              <a:prstDash val="solid"/>
              <a:round/>
              <a:headEnd len="med" w="med" type="none"/>
              <a:tailEnd len="med" w="med" type="none"/>
            </a:ln>
          </a:insideV>
        </a:tcBdr>
        <a:fill>
          <a:solidFill>
            <a:srgbClr val="FCF8E6"/>
          </a:solidFill>
        </a:fill>
      </a:tcStyle>
    </a:wholeTbl>
    <a:band1H>
      <a:tcStyle>
        <a:fill>
          <a:solidFill>
            <a:srgbClr val="FAF1CA"/>
          </a:solidFill>
        </a:fill>
      </a:tcStyle>
    </a:band1H>
    <a:band1V>
      <a:tcStyle>
        <a:fill>
          <a:solidFill>
            <a:srgbClr val="FAF1CA"/>
          </a:solidFill>
        </a:fill>
      </a:tcStyle>
    </a:band1V>
    <a:lastCol>
      <a:tcTxStyle b="on" i="off">
        <a:font>
          <a:latin typeface="Candara"/>
          <a:ea typeface="Candara"/>
          <a:cs typeface="Candara"/>
        </a:font>
        <a:schemeClr val="lt1"/>
      </a:tcTxStyle>
      <a:tcStyle>
        <a:fill>
          <a:solidFill>
            <a:schemeClr val="accent1"/>
          </a:solidFill>
        </a:fill>
      </a:tcStyle>
    </a:lastCol>
    <a:firstCol>
      <a:tcTxStyle b="on" i="off">
        <a:font>
          <a:latin typeface="Candara"/>
          <a:ea typeface="Candara"/>
          <a:cs typeface="Candara"/>
        </a:font>
        <a:schemeClr val="lt1"/>
      </a:tcTxStyle>
      <a:tcStyle>
        <a:fill>
          <a:solidFill>
            <a:schemeClr val="accent1"/>
          </a:solidFill>
        </a:fill>
      </a:tcStyle>
    </a:firstCol>
    <a:lastRow>
      <a:tcTxStyle b="on" i="off">
        <a:font>
          <a:latin typeface="Candara"/>
          <a:ea typeface="Candara"/>
          <a:cs typeface="Candara"/>
        </a:font>
        <a:schemeClr val="lt1"/>
      </a:tcTxStyle>
      <a:tcStyle>
        <a:tcBdr>
          <a:top>
            <a:ln cap="flat" cmpd="sng" w="38100">
              <a:solidFill>
                <a:schemeClr val="lt1"/>
              </a:solidFill>
              <a:prstDash val="solid"/>
              <a:round/>
              <a:headEnd len="med" w="med" type="none"/>
              <a:tailEnd len="med" w="med" type="none"/>
            </a:ln>
          </a:top>
        </a:tcBdr>
        <a:fill>
          <a:solidFill>
            <a:schemeClr val="accent1"/>
          </a:solidFill>
        </a:fill>
      </a:tcStyle>
    </a:lastRow>
    <a:firstRow>
      <a:tcTxStyle b="on" i="off">
        <a:font>
          <a:latin typeface="Candara"/>
          <a:ea typeface="Candara"/>
          <a:cs typeface="Candara"/>
        </a:font>
        <a:schemeClr val="lt1"/>
      </a:tcTxStyle>
      <a:tcStyle>
        <a:tcBdr>
          <a:bottom>
            <a:ln cap="flat" cmpd="sng" w="38100">
              <a:solidFill>
                <a:schemeClr val="lt1"/>
              </a:solidFill>
              <a:prstDash val="solid"/>
              <a:round/>
              <a:headEnd len="med" w="med" type="none"/>
              <a:tailEnd len="med" w="med" type="none"/>
            </a:ln>
          </a:bottom>
        </a:tcBdr>
        <a:fill>
          <a:solidFill>
            <a:schemeClr val="accent1"/>
          </a:solidFill>
        </a:fill>
      </a:tcStyle>
    </a:firstRow>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Roboto-italic.fntdata"/><Relationship Id="rId61" Type="http://schemas.openxmlformats.org/officeDocument/2006/relationships/font" Target="fonts/Roboto-bold.fntdata"/><Relationship Id="rId20" Type="http://schemas.openxmlformats.org/officeDocument/2006/relationships/slide" Target="slides/slide13.xml"/><Relationship Id="rId64" Type="http://schemas.openxmlformats.org/officeDocument/2006/relationships/font" Target="fonts/Candara-regular.fntdata"/><Relationship Id="rId63" Type="http://schemas.openxmlformats.org/officeDocument/2006/relationships/font" Target="fonts/Roboto-boldItalic.fntdata"/><Relationship Id="rId22" Type="http://schemas.openxmlformats.org/officeDocument/2006/relationships/slide" Target="slides/slide15.xml"/><Relationship Id="rId66" Type="http://schemas.openxmlformats.org/officeDocument/2006/relationships/font" Target="fonts/Candara-italic.fntdata"/><Relationship Id="rId21" Type="http://schemas.openxmlformats.org/officeDocument/2006/relationships/slide" Target="slides/slide14.xml"/><Relationship Id="rId65" Type="http://schemas.openxmlformats.org/officeDocument/2006/relationships/font" Target="fonts/Candara-bold.fntdata"/><Relationship Id="rId24" Type="http://schemas.openxmlformats.org/officeDocument/2006/relationships/slide" Target="slides/slide17.xml"/><Relationship Id="rId23" Type="http://schemas.openxmlformats.org/officeDocument/2006/relationships/slide" Target="slides/slide16.xml"/><Relationship Id="rId67" Type="http://schemas.openxmlformats.org/officeDocument/2006/relationships/font" Target="fonts/Candara-boldItalic.fntdata"/><Relationship Id="rId60" Type="http://schemas.openxmlformats.org/officeDocument/2006/relationships/font" Target="fonts/Roboto-regular.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2" name="Shape 222"/>
        <p:cNvGrpSpPr/>
        <p:nvPr/>
      </p:nvGrpSpPr>
      <p:grpSpPr>
        <a:xfrm>
          <a:off x="0" y="0"/>
          <a:ext cx="0" cy="0"/>
          <a:chOff x="0" y="0"/>
          <a:chExt cx="0" cy="0"/>
        </a:xfrm>
      </p:grpSpPr>
      <p:sp>
        <p:nvSpPr>
          <p:cNvPr id="223" name="Shape 223"/>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24" name="Shape 224"/>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1" name="Shape 291"/>
        <p:cNvGrpSpPr/>
        <p:nvPr/>
      </p:nvGrpSpPr>
      <p:grpSpPr>
        <a:xfrm>
          <a:off x="0" y="0"/>
          <a:ext cx="0" cy="0"/>
          <a:chOff x="0" y="0"/>
          <a:chExt cx="0" cy="0"/>
        </a:xfrm>
      </p:grpSpPr>
      <p:sp>
        <p:nvSpPr>
          <p:cNvPr id="292" name="Shape 292"/>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93" name="Shape 293"/>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0" name="Shape 300"/>
        <p:cNvGrpSpPr/>
        <p:nvPr/>
      </p:nvGrpSpPr>
      <p:grpSpPr>
        <a:xfrm>
          <a:off x="0" y="0"/>
          <a:ext cx="0" cy="0"/>
          <a:chOff x="0" y="0"/>
          <a:chExt cx="0" cy="0"/>
        </a:xfrm>
      </p:grpSpPr>
      <p:sp>
        <p:nvSpPr>
          <p:cNvPr id="301" name="Shape 301"/>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302" name="Shape 302"/>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7" name="Shape 307"/>
        <p:cNvGrpSpPr/>
        <p:nvPr/>
      </p:nvGrpSpPr>
      <p:grpSpPr>
        <a:xfrm>
          <a:off x="0" y="0"/>
          <a:ext cx="0" cy="0"/>
          <a:chOff x="0" y="0"/>
          <a:chExt cx="0" cy="0"/>
        </a:xfrm>
      </p:grpSpPr>
      <p:sp>
        <p:nvSpPr>
          <p:cNvPr id="308" name="Shape 308"/>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09" name="Shape 309"/>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310" name="Shape 310"/>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5" name="Shape 315"/>
        <p:cNvGrpSpPr/>
        <p:nvPr/>
      </p:nvGrpSpPr>
      <p:grpSpPr>
        <a:xfrm>
          <a:off x="0" y="0"/>
          <a:ext cx="0" cy="0"/>
          <a:chOff x="0" y="0"/>
          <a:chExt cx="0" cy="0"/>
        </a:xfrm>
      </p:grpSpPr>
      <p:sp>
        <p:nvSpPr>
          <p:cNvPr id="316" name="Shape 316"/>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317" name="Shape 317"/>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1" name="Shape 321"/>
        <p:cNvGrpSpPr/>
        <p:nvPr/>
      </p:nvGrpSpPr>
      <p:grpSpPr>
        <a:xfrm>
          <a:off x="0" y="0"/>
          <a:ext cx="0" cy="0"/>
          <a:chOff x="0" y="0"/>
          <a:chExt cx="0" cy="0"/>
        </a:xfrm>
      </p:grpSpPr>
      <p:sp>
        <p:nvSpPr>
          <p:cNvPr id="322" name="Shape 322"/>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323" name="Shape 323"/>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8" name="Shape 328"/>
        <p:cNvGrpSpPr/>
        <p:nvPr/>
      </p:nvGrpSpPr>
      <p:grpSpPr>
        <a:xfrm>
          <a:off x="0" y="0"/>
          <a:ext cx="0" cy="0"/>
          <a:chOff x="0" y="0"/>
          <a:chExt cx="0" cy="0"/>
        </a:xfrm>
      </p:grpSpPr>
      <p:sp>
        <p:nvSpPr>
          <p:cNvPr id="329" name="Shape 329"/>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30" name="Shape 330"/>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331" name="Shape 331"/>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4" name="Shape 334"/>
        <p:cNvGrpSpPr/>
        <p:nvPr/>
      </p:nvGrpSpPr>
      <p:grpSpPr>
        <a:xfrm>
          <a:off x="0" y="0"/>
          <a:ext cx="0" cy="0"/>
          <a:chOff x="0" y="0"/>
          <a:chExt cx="0" cy="0"/>
        </a:xfrm>
      </p:grpSpPr>
      <p:sp>
        <p:nvSpPr>
          <p:cNvPr id="335" name="Shape 335"/>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36" name="Shape 336"/>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337" name="Shape 337"/>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 sz="1200">
                <a:solidFill>
                  <a:srgbClr val="000000"/>
                </a:solidFill>
                <a:latin typeface="Calibri"/>
                <a:ea typeface="Calibri"/>
                <a:cs typeface="Calibri"/>
                <a:sym typeface="Calibri"/>
              </a:rPr>
              <a:t>‹#›</a:t>
            </a:fld>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2" name="Shape 342"/>
        <p:cNvGrpSpPr/>
        <p:nvPr/>
      </p:nvGrpSpPr>
      <p:grpSpPr>
        <a:xfrm>
          <a:off x="0" y="0"/>
          <a:ext cx="0" cy="0"/>
          <a:chOff x="0" y="0"/>
          <a:chExt cx="0" cy="0"/>
        </a:xfrm>
      </p:grpSpPr>
      <p:sp>
        <p:nvSpPr>
          <p:cNvPr id="343" name="Shape 343"/>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344" name="Shape 344"/>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4" name="Shape 354"/>
        <p:cNvGrpSpPr/>
        <p:nvPr/>
      </p:nvGrpSpPr>
      <p:grpSpPr>
        <a:xfrm>
          <a:off x="0" y="0"/>
          <a:ext cx="0" cy="0"/>
          <a:chOff x="0" y="0"/>
          <a:chExt cx="0" cy="0"/>
        </a:xfrm>
      </p:grpSpPr>
      <p:sp>
        <p:nvSpPr>
          <p:cNvPr id="355" name="Shape 355"/>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356" name="Shape 356"/>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0" name="Shape 360"/>
        <p:cNvGrpSpPr/>
        <p:nvPr/>
      </p:nvGrpSpPr>
      <p:grpSpPr>
        <a:xfrm>
          <a:off x="0" y="0"/>
          <a:ext cx="0" cy="0"/>
          <a:chOff x="0" y="0"/>
          <a:chExt cx="0" cy="0"/>
        </a:xfrm>
      </p:grpSpPr>
      <p:sp>
        <p:nvSpPr>
          <p:cNvPr id="361" name="Shape 361"/>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362" name="Shape 362"/>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9" name="Shape 239"/>
        <p:cNvGrpSpPr/>
        <p:nvPr/>
      </p:nvGrpSpPr>
      <p:grpSpPr>
        <a:xfrm>
          <a:off x="0" y="0"/>
          <a:ext cx="0" cy="0"/>
          <a:chOff x="0" y="0"/>
          <a:chExt cx="0" cy="0"/>
        </a:xfrm>
      </p:grpSpPr>
      <p:sp>
        <p:nvSpPr>
          <p:cNvPr id="240" name="Shape 240"/>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41" name="Shape 241"/>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5" name="Shape 365"/>
        <p:cNvGrpSpPr/>
        <p:nvPr/>
      </p:nvGrpSpPr>
      <p:grpSpPr>
        <a:xfrm>
          <a:off x="0" y="0"/>
          <a:ext cx="0" cy="0"/>
          <a:chOff x="0" y="0"/>
          <a:chExt cx="0" cy="0"/>
        </a:xfrm>
      </p:grpSpPr>
      <p:sp>
        <p:nvSpPr>
          <p:cNvPr id="366" name="Shape 366"/>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367" name="Shape 367"/>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3" name="Shape 373"/>
        <p:cNvGrpSpPr/>
        <p:nvPr/>
      </p:nvGrpSpPr>
      <p:grpSpPr>
        <a:xfrm>
          <a:off x="0" y="0"/>
          <a:ext cx="0" cy="0"/>
          <a:chOff x="0" y="0"/>
          <a:chExt cx="0" cy="0"/>
        </a:xfrm>
      </p:grpSpPr>
      <p:sp>
        <p:nvSpPr>
          <p:cNvPr id="374" name="Shape 374"/>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375" name="Shape 375"/>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8" name="Shape 378"/>
        <p:cNvGrpSpPr/>
        <p:nvPr/>
      </p:nvGrpSpPr>
      <p:grpSpPr>
        <a:xfrm>
          <a:off x="0" y="0"/>
          <a:ext cx="0" cy="0"/>
          <a:chOff x="0" y="0"/>
          <a:chExt cx="0" cy="0"/>
        </a:xfrm>
      </p:grpSpPr>
      <p:sp>
        <p:nvSpPr>
          <p:cNvPr id="379" name="Shape 379"/>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380" name="Shape 380"/>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3" name="Shape 383"/>
        <p:cNvGrpSpPr/>
        <p:nvPr/>
      </p:nvGrpSpPr>
      <p:grpSpPr>
        <a:xfrm>
          <a:off x="0" y="0"/>
          <a:ext cx="0" cy="0"/>
          <a:chOff x="0" y="0"/>
          <a:chExt cx="0" cy="0"/>
        </a:xfrm>
      </p:grpSpPr>
      <p:sp>
        <p:nvSpPr>
          <p:cNvPr id="384" name="Shape 384"/>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385" name="Shape 385"/>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9" name="Shape 389"/>
        <p:cNvGrpSpPr/>
        <p:nvPr/>
      </p:nvGrpSpPr>
      <p:grpSpPr>
        <a:xfrm>
          <a:off x="0" y="0"/>
          <a:ext cx="0" cy="0"/>
          <a:chOff x="0" y="0"/>
          <a:chExt cx="0" cy="0"/>
        </a:xfrm>
      </p:grpSpPr>
      <p:sp>
        <p:nvSpPr>
          <p:cNvPr id="390" name="Shape 390"/>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391" name="Shape 391"/>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5" name="Shape 395"/>
        <p:cNvGrpSpPr/>
        <p:nvPr/>
      </p:nvGrpSpPr>
      <p:grpSpPr>
        <a:xfrm>
          <a:off x="0" y="0"/>
          <a:ext cx="0" cy="0"/>
          <a:chOff x="0" y="0"/>
          <a:chExt cx="0" cy="0"/>
        </a:xfrm>
      </p:grpSpPr>
      <p:sp>
        <p:nvSpPr>
          <p:cNvPr id="396" name="Shape 396"/>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397" name="Shape 397"/>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4" name="Shape 404"/>
        <p:cNvGrpSpPr/>
        <p:nvPr/>
      </p:nvGrpSpPr>
      <p:grpSpPr>
        <a:xfrm>
          <a:off x="0" y="0"/>
          <a:ext cx="0" cy="0"/>
          <a:chOff x="0" y="0"/>
          <a:chExt cx="0" cy="0"/>
        </a:xfrm>
      </p:grpSpPr>
      <p:sp>
        <p:nvSpPr>
          <p:cNvPr id="405" name="Shape 405"/>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406" name="Shape 406"/>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i="0" lang="en" sz="1200" u="none" cap="none" strike="noStrike">
                <a:solidFill>
                  <a:schemeClr val="dk1"/>
                </a:solidFill>
                <a:latin typeface="Calibri"/>
                <a:ea typeface="Calibri"/>
                <a:cs typeface="Calibri"/>
                <a:sym typeface="Calibri"/>
              </a:rPr>
              <a:t>DESA – introduce Lead with Languages (state, local, and school level advocacy - - linking with national advocacy)</a:t>
            </a:r>
          </a:p>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i="0" lang="en" sz="1200" u="none" cap="none" strike="noStrike">
                <a:solidFill>
                  <a:schemeClr val="dk1"/>
                </a:solidFill>
                <a:latin typeface="Calibri"/>
                <a:ea typeface="Calibri"/>
                <a:cs typeface="Calibri"/>
                <a:sym typeface="Calibri"/>
              </a:rPr>
              <a:t>MARTY – go into details</a:t>
            </a:r>
          </a:p>
          <a:p>
            <a:pPr indent="0" lvl="0" marL="0" marR="0" rtl="0" algn="l">
              <a:spcBef>
                <a:spcPts val="0"/>
              </a:spcBef>
              <a:buSzPct val="25000"/>
              <a:buNone/>
            </a:pPr>
            <a:r>
              <a:rPr b="0" i="0" lang="en" sz="1200" u="none" cap="none" strike="noStrike">
                <a:solidFill>
                  <a:schemeClr val="dk1"/>
                </a:solidFill>
                <a:latin typeface="Calibri"/>
                <a:ea typeface="Calibri"/>
                <a:cs typeface="Calibri"/>
                <a:sym typeface="Calibri"/>
              </a:rPr>
              <a:t>At the same time that the AAAS report is released, ACTFL will launch a nationwide campaign aimed at the general public to build awareness of the importance of learning languages.</a:t>
            </a:r>
          </a:p>
        </p:txBody>
      </p:sp>
      <p:sp>
        <p:nvSpPr>
          <p:cNvPr id="407" name="Shape 407"/>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 sz="1800">
                <a:solidFill>
                  <a:srgbClr val="000000"/>
                </a:solidFill>
                <a:latin typeface="Calibri"/>
                <a:ea typeface="Calibri"/>
                <a:cs typeface="Calibri"/>
                <a:sym typeface="Calibri"/>
              </a:rPr>
              <a:t>‹#›</a:t>
            </a:fld>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1" name="Shape 411"/>
        <p:cNvGrpSpPr/>
        <p:nvPr/>
      </p:nvGrpSpPr>
      <p:grpSpPr>
        <a:xfrm>
          <a:off x="0" y="0"/>
          <a:ext cx="0" cy="0"/>
          <a:chOff x="0" y="0"/>
          <a:chExt cx="0" cy="0"/>
        </a:xfrm>
      </p:grpSpPr>
      <p:sp>
        <p:nvSpPr>
          <p:cNvPr id="412" name="Shape 412"/>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413" name="Shape 413"/>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8" name="Shape 418"/>
        <p:cNvGrpSpPr/>
        <p:nvPr/>
      </p:nvGrpSpPr>
      <p:grpSpPr>
        <a:xfrm>
          <a:off x="0" y="0"/>
          <a:ext cx="0" cy="0"/>
          <a:chOff x="0" y="0"/>
          <a:chExt cx="0" cy="0"/>
        </a:xfrm>
      </p:grpSpPr>
      <p:sp>
        <p:nvSpPr>
          <p:cNvPr id="419" name="Shape 419"/>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420" name="Shape 420"/>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6" name="Shape 426"/>
        <p:cNvGrpSpPr/>
        <p:nvPr/>
      </p:nvGrpSpPr>
      <p:grpSpPr>
        <a:xfrm>
          <a:off x="0" y="0"/>
          <a:ext cx="0" cy="0"/>
          <a:chOff x="0" y="0"/>
          <a:chExt cx="0" cy="0"/>
        </a:xfrm>
      </p:grpSpPr>
      <p:sp>
        <p:nvSpPr>
          <p:cNvPr id="427" name="Shape 427"/>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lvl="0" rtl="0">
              <a:spcBef>
                <a:spcPts val="0"/>
              </a:spcBef>
              <a:buNone/>
            </a:pPr>
            <a:r>
              <a:t/>
            </a:r>
            <a:endParaRPr/>
          </a:p>
        </p:txBody>
      </p:sp>
      <p:sp>
        <p:nvSpPr>
          <p:cNvPr id="428" name="Shape 428"/>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4" name="Shape 244"/>
        <p:cNvGrpSpPr/>
        <p:nvPr/>
      </p:nvGrpSpPr>
      <p:grpSpPr>
        <a:xfrm>
          <a:off x="0" y="0"/>
          <a:ext cx="0" cy="0"/>
          <a:chOff x="0" y="0"/>
          <a:chExt cx="0" cy="0"/>
        </a:xfrm>
      </p:grpSpPr>
      <p:sp>
        <p:nvSpPr>
          <p:cNvPr id="245" name="Shape 245"/>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46" name="Shape 246"/>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3" name="Shape 443"/>
        <p:cNvGrpSpPr/>
        <p:nvPr/>
      </p:nvGrpSpPr>
      <p:grpSpPr>
        <a:xfrm>
          <a:off x="0" y="0"/>
          <a:ext cx="0" cy="0"/>
          <a:chOff x="0" y="0"/>
          <a:chExt cx="0" cy="0"/>
        </a:xfrm>
      </p:grpSpPr>
      <p:sp>
        <p:nvSpPr>
          <p:cNvPr id="444" name="Shape 44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5" name="Shape 44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9" name="Shape 449"/>
        <p:cNvGrpSpPr/>
        <p:nvPr/>
      </p:nvGrpSpPr>
      <p:grpSpPr>
        <a:xfrm>
          <a:off x="0" y="0"/>
          <a:ext cx="0" cy="0"/>
          <a:chOff x="0" y="0"/>
          <a:chExt cx="0" cy="0"/>
        </a:xfrm>
      </p:grpSpPr>
      <p:sp>
        <p:nvSpPr>
          <p:cNvPr id="450" name="Shape 4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1" name="Shape 45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6" name="Shape 456"/>
        <p:cNvGrpSpPr/>
        <p:nvPr/>
      </p:nvGrpSpPr>
      <p:grpSpPr>
        <a:xfrm>
          <a:off x="0" y="0"/>
          <a:ext cx="0" cy="0"/>
          <a:chOff x="0" y="0"/>
          <a:chExt cx="0" cy="0"/>
        </a:xfrm>
      </p:grpSpPr>
      <p:sp>
        <p:nvSpPr>
          <p:cNvPr id="457" name="Shape 4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8" name="Shape 45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rPr lang="en"/>
              <a:t>Four year program - Capstone assessments are the AP exam and the ALIRA exam for the Seal of Biliteracy - How can I prepare my students to be successful on these assessments by the completion of their fourth year of Latin?</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2" name="Shape 462"/>
        <p:cNvGrpSpPr/>
        <p:nvPr/>
      </p:nvGrpSpPr>
      <p:grpSpPr>
        <a:xfrm>
          <a:off x="0" y="0"/>
          <a:ext cx="0" cy="0"/>
          <a:chOff x="0" y="0"/>
          <a:chExt cx="0" cy="0"/>
        </a:xfrm>
      </p:grpSpPr>
      <p:sp>
        <p:nvSpPr>
          <p:cNvPr id="463" name="Shape 463"/>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464" name="Shape 46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From there I had to determine how I would assess, provide feedback, and teach those skills.  In addition, I had to determine what supporting understandings would help to support the development of these skills.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70" name="Shape 470"/>
        <p:cNvGrpSpPr/>
        <p:nvPr/>
      </p:nvGrpSpPr>
      <p:grpSpPr>
        <a:xfrm>
          <a:off x="0" y="0"/>
          <a:ext cx="0" cy="0"/>
          <a:chOff x="0" y="0"/>
          <a:chExt cx="0" cy="0"/>
        </a:xfrm>
      </p:grpSpPr>
      <p:sp>
        <p:nvSpPr>
          <p:cNvPr id="471" name="Shape 4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72" name="Shape 47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77" name="Shape 477"/>
        <p:cNvGrpSpPr/>
        <p:nvPr/>
      </p:nvGrpSpPr>
      <p:grpSpPr>
        <a:xfrm>
          <a:off x="0" y="0"/>
          <a:ext cx="0" cy="0"/>
          <a:chOff x="0" y="0"/>
          <a:chExt cx="0" cy="0"/>
        </a:xfrm>
      </p:grpSpPr>
      <p:sp>
        <p:nvSpPr>
          <p:cNvPr id="478" name="Shape 478"/>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479" name="Shape 47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rPr lang="en"/>
              <a:t>Rubrics - Broken down into specific categories to give students the most clear feedback possible.</a:t>
            </a:r>
          </a:p>
          <a:p>
            <a:pPr lvl="0">
              <a:spcBef>
                <a:spcPts val="0"/>
              </a:spcBef>
              <a:buNone/>
            </a:pPr>
            <a:r>
              <a:rPr lang="en"/>
              <a:t>Reflection - Focus not only on skills in Latin but also skills in “studenting”</a:t>
            </a:r>
          </a:p>
          <a:p>
            <a:pPr lvl="0">
              <a:spcBef>
                <a:spcPts val="0"/>
              </a:spcBef>
              <a:buNone/>
            </a:pPr>
            <a:r>
              <a:rPr lang="en"/>
              <a:t>Assessment - New tools - GoFormative, Socrative to give students immediate feedback on their work - in class, group work/collaboration on translations and reading comprehension - frequent unannounced assessment of supporting skills such as vocab and grammar.  No “summative” assessments in terms of Final since students will be transitioning into the next level...</a:t>
            </a:r>
          </a:p>
          <a:p>
            <a:pPr lvl="0" rtl="0">
              <a:spcBef>
                <a:spcPts val="0"/>
              </a:spcBef>
              <a:buNone/>
            </a:pPr>
            <a:r>
              <a:rPr lang="en"/>
              <a:t>Grades - Reassessment following remediation focuses students on learning rather than on cramming for one assessment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91" name="Shape 491"/>
        <p:cNvGrpSpPr/>
        <p:nvPr/>
      </p:nvGrpSpPr>
      <p:grpSpPr>
        <a:xfrm>
          <a:off x="0" y="0"/>
          <a:ext cx="0" cy="0"/>
          <a:chOff x="0" y="0"/>
          <a:chExt cx="0" cy="0"/>
        </a:xfrm>
      </p:grpSpPr>
      <p:sp>
        <p:nvSpPr>
          <p:cNvPr id="492" name="Shape 4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93" name="Shape 49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98" name="Shape 498"/>
        <p:cNvGrpSpPr/>
        <p:nvPr/>
      </p:nvGrpSpPr>
      <p:grpSpPr>
        <a:xfrm>
          <a:off x="0" y="0"/>
          <a:ext cx="0" cy="0"/>
          <a:chOff x="0" y="0"/>
          <a:chExt cx="0" cy="0"/>
        </a:xfrm>
      </p:grpSpPr>
      <p:sp>
        <p:nvSpPr>
          <p:cNvPr id="499" name="Shape 4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00" name="Shape 50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5" name="Shape 505"/>
        <p:cNvGrpSpPr/>
        <p:nvPr/>
      </p:nvGrpSpPr>
      <p:grpSpPr>
        <a:xfrm>
          <a:off x="0" y="0"/>
          <a:ext cx="0" cy="0"/>
          <a:chOff x="0" y="0"/>
          <a:chExt cx="0" cy="0"/>
        </a:xfrm>
      </p:grpSpPr>
      <p:sp>
        <p:nvSpPr>
          <p:cNvPr id="506" name="Shape 50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07" name="Shape 50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24" name="Shape 524"/>
        <p:cNvGrpSpPr/>
        <p:nvPr/>
      </p:nvGrpSpPr>
      <p:grpSpPr>
        <a:xfrm>
          <a:off x="0" y="0"/>
          <a:ext cx="0" cy="0"/>
          <a:chOff x="0" y="0"/>
          <a:chExt cx="0" cy="0"/>
        </a:xfrm>
      </p:grpSpPr>
      <p:sp>
        <p:nvSpPr>
          <p:cNvPr id="525" name="Shape 52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26" name="Shape 52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0" name="Shape 250"/>
        <p:cNvGrpSpPr/>
        <p:nvPr/>
      </p:nvGrpSpPr>
      <p:grpSpPr>
        <a:xfrm>
          <a:off x="0" y="0"/>
          <a:ext cx="0" cy="0"/>
          <a:chOff x="0" y="0"/>
          <a:chExt cx="0" cy="0"/>
        </a:xfrm>
      </p:grpSpPr>
      <p:sp>
        <p:nvSpPr>
          <p:cNvPr id="251" name="Shape 251"/>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52" name="Shape 252"/>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35" name="Shape 535"/>
        <p:cNvGrpSpPr/>
        <p:nvPr/>
      </p:nvGrpSpPr>
      <p:grpSpPr>
        <a:xfrm>
          <a:off x="0" y="0"/>
          <a:ext cx="0" cy="0"/>
          <a:chOff x="0" y="0"/>
          <a:chExt cx="0" cy="0"/>
        </a:xfrm>
      </p:grpSpPr>
      <p:sp>
        <p:nvSpPr>
          <p:cNvPr id="536" name="Shape 5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37" name="Shape 53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41" name="Shape 541"/>
        <p:cNvGrpSpPr/>
        <p:nvPr/>
      </p:nvGrpSpPr>
      <p:grpSpPr>
        <a:xfrm>
          <a:off x="0" y="0"/>
          <a:ext cx="0" cy="0"/>
          <a:chOff x="0" y="0"/>
          <a:chExt cx="0" cy="0"/>
        </a:xfrm>
      </p:grpSpPr>
      <p:sp>
        <p:nvSpPr>
          <p:cNvPr id="542" name="Shape 5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43" name="Shape 54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47" name="Shape 547"/>
        <p:cNvGrpSpPr/>
        <p:nvPr/>
      </p:nvGrpSpPr>
      <p:grpSpPr>
        <a:xfrm>
          <a:off x="0" y="0"/>
          <a:ext cx="0" cy="0"/>
          <a:chOff x="0" y="0"/>
          <a:chExt cx="0" cy="0"/>
        </a:xfrm>
      </p:grpSpPr>
      <p:sp>
        <p:nvSpPr>
          <p:cNvPr id="548" name="Shape 54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49" name="Shape 54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A standing committee of the American Classical League</a:t>
            </a:r>
          </a:p>
          <a:p>
            <a:pPr lvl="0">
              <a:spcBef>
                <a:spcPts val="0"/>
              </a:spcBef>
              <a:buNone/>
            </a:pPr>
            <a:r>
              <a:rPr lang="en"/>
              <a:t>Supported by CAMWS, SCS, and other state and regional organizations</a:t>
            </a:r>
          </a:p>
          <a:p>
            <a:pPr lvl="0">
              <a:spcBef>
                <a:spcPts val="0"/>
              </a:spcBef>
              <a:buNone/>
            </a:pPr>
            <a:r>
              <a:rPr lang="en"/>
              <a:t>Founding member of JNCL-NCLIS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53" name="Shape 553"/>
        <p:cNvGrpSpPr/>
        <p:nvPr/>
      </p:nvGrpSpPr>
      <p:grpSpPr>
        <a:xfrm>
          <a:off x="0" y="0"/>
          <a:ext cx="0" cy="0"/>
          <a:chOff x="0" y="0"/>
          <a:chExt cx="0" cy="0"/>
        </a:xfrm>
      </p:grpSpPr>
      <p:sp>
        <p:nvSpPr>
          <p:cNvPr id="554" name="Shape 5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55" name="Shape 55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Legacy member of board of directors</a:t>
            </a:r>
          </a:p>
          <a:p>
            <a:pPr lvl="0">
              <a:spcBef>
                <a:spcPts val="0"/>
              </a:spcBef>
              <a:buNone/>
            </a:pPr>
            <a:r>
              <a:rPr lang="en"/>
              <a:t>Marty Abbott, past president </a:t>
            </a:r>
          </a:p>
          <a:p>
            <a:pPr lvl="0">
              <a:spcBef>
                <a:spcPts val="0"/>
              </a:spcBef>
              <a:buNone/>
            </a:pPr>
            <a:r>
              <a:rPr lang="en"/>
              <a:t>Close working relationship with classics community</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0" name="Shape 560"/>
        <p:cNvGrpSpPr/>
        <p:nvPr/>
      </p:nvGrpSpPr>
      <p:grpSpPr>
        <a:xfrm>
          <a:off x="0" y="0"/>
          <a:ext cx="0" cy="0"/>
          <a:chOff x="0" y="0"/>
          <a:chExt cx="0" cy="0"/>
        </a:xfrm>
      </p:grpSpPr>
      <p:sp>
        <p:nvSpPr>
          <p:cNvPr id="561" name="Shape 56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62" name="Shape 56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6" name="Shape 566"/>
        <p:cNvGrpSpPr/>
        <p:nvPr/>
      </p:nvGrpSpPr>
      <p:grpSpPr>
        <a:xfrm>
          <a:off x="0" y="0"/>
          <a:ext cx="0" cy="0"/>
          <a:chOff x="0" y="0"/>
          <a:chExt cx="0" cy="0"/>
        </a:xfrm>
      </p:grpSpPr>
      <p:sp>
        <p:nvSpPr>
          <p:cNvPr id="567" name="Shape 56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68" name="Shape 56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Issued 2015</a:t>
            </a:r>
          </a:p>
          <a:p>
            <a:pPr lvl="0">
              <a:spcBef>
                <a:spcPts val="0"/>
              </a:spcBef>
              <a:buNone/>
            </a:pPr>
            <a:r>
              <a:rPr lang="en"/>
              <a:t>"&gt; </a:t>
            </a:r>
            <a:r>
              <a:rPr lang="en" sz="1200">
                <a:latin typeface="Cambria"/>
                <a:ea typeface="Cambria"/>
                <a:cs typeface="Cambria"/>
                <a:sym typeface="Cambria"/>
              </a:rPr>
              <a:t>We recommend that in cases where language assessments across all three modes of communication may not be appropriate or available, states/districts have the right to substitute a different assessment that meets the spirit of the Seal of Biliteracy. Students seeking the Seal through languages not characterized by the use of listening, speaking, reading, or for which there is not a writing system, will demonstrate the expected level of proficiency on an assessment of the modalities that characterize communication in that language. Examples include: Latin and Classical Greek – recommend assessment of interpretive reading and presentational writing, not of listening or interpersonal face-to-face communication</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73" name="Shape 573"/>
        <p:cNvGrpSpPr/>
        <p:nvPr/>
      </p:nvGrpSpPr>
      <p:grpSpPr>
        <a:xfrm>
          <a:off x="0" y="0"/>
          <a:ext cx="0" cy="0"/>
          <a:chOff x="0" y="0"/>
          <a:chExt cx="0" cy="0"/>
        </a:xfrm>
      </p:grpSpPr>
      <p:sp>
        <p:nvSpPr>
          <p:cNvPr id="574" name="Shape 57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75" name="Shape 57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Examples:  Minnesota requires spoken-language assessments.</a:t>
            </a:r>
          </a:p>
          <a:p>
            <a:pPr lvl="0">
              <a:spcBef>
                <a:spcPts val="0"/>
              </a:spcBef>
              <a:buNone/>
            </a:pPr>
            <a:r>
              <a:rPr lang="en"/>
              <a:t>Several accept only AP or IB scores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79" name="Shape 579"/>
        <p:cNvGrpSpPr/>
        <p:nvPr/>
      </p:nvGrpSpPr>
      <p:grpSpPr>
        <a:xfrm>
          <a:off x="0" y="0"/>
          <a:ext cx="0" cy="0"/>
          <a:chOff x="0" y="0"/>
          <a:chExt cx="0" cy="0"/>
        </a:xfrm>
      </p:grpSpPr>
      <p:sp>
        <p:nvSpPr>
          <p:cNvPr id="580" name="Shape 58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81" name="Shape 58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85" name="Shape 585"/>
        <p:cNvGrpSpPr/>
        <p:nvPr/>
      </p:nvGrpSpPr>
      <p:grpSpPr>
        <a:xfrm>
          <a:off x="0" y="0"/>
          <a:ext cx="0" cy="0"/>
          <a:chOff x="0" y="0"/>
          <a:chExt cx="0" cy="0"/>
        </a:xfrm>
      </p:grpSpPr>
      <p:sp>
        <p:nvSpPr>
          <p:cNvPr id="586" name="Shape 5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87" name="Shape 58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91" name="Shape 591"/>
        <p:cNvGrpSpPr/>
        <p:nvPr/>
      </p:nvGrpSpPr>
      <p:grpSpPr>
        <a:xfrm>
          <a:off x="0" y="0"/>
          <a:ext cx="0" cy="0"/>
          <a:chOff x="0" y="0"/>
          <a:chExt cx="0" cy="0"/>
        </a:xfrm>
      </p:grpSpPr>
      <p:sp>
        <p:nvSpPr>
          <p:cNvPr id="592" name="Shape 5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93" name="Shape 59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5" name="Shape 255"/>
        <p:cNvGrpSpPr/>
        <p:nvPr/>
      </p:nvGrpSpPr>
      <p:grpSpPr>
        <a:xfrm>
          <a:off x="0" y="0"/>
          <a:ext cx="0" cy="0"/>
          <a:chOff x="0" y="0"/>
          <a:chExt cx="0" cy="0"/>
        </a:xfrm>
      </p:grpSpPr>
      <p:sp>
        <p:nvSpPr>
          <p:cNvPr id="256" name="Shape 256"/>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57" name="Shape 257"/>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97" name="Shape 597"/>
        <p:cNvGrpSpPr/>
        <p:nvPr/>
      </p:nvGrpSpPr>
      <p:grpSpPr>
        <a:xfrm>
          <a:off x="0" y="0"/>
          <a:ext cx="0" cy="0"/>
          <a:chOff x="0" y="0"/>
          <a:chExt cx="0" cy="0"/>
        </a:xfrm>
      </p:grpSpPr>
      <p:sp>
        <p:nvSpPr>
          <p:cNvPr id="598" name="Shape 5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99" name="Shape 59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03" name="Shape 603"/>
        <p:cNvGrpSpPr/>
        <p:nvPr/>
      </p:nvGrpSpPr>
      <p:grpSpPr>
        <a:xfrm>
          <a:off x="0" y="0"/>
          <a:ext cx="0" cy="0"/>
          <a:chOff x="0" y="0"/>
          <a:chExt cx="0" cy="0"/>
        </a:xfrm>
      </p:grpSpPr>
      <p:sp>
        <p:nvSpPr>
          <p:cNvPr id="604" name="Shape 6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05" name="Shape 60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09" name="Shape 609"/>
        <p:cNvGrpSpPr/>
        <p:nvPr/>
      </p:nvGrpSpPr>
      <p:grpSpPr>
        <a:xfrm>
          <a:off x="0" y="0"/>
          <a:ext cx="0" cy="0"/>
          <a:chOff x="0" y="0"/>
          <a:chExt cx="0" cy="0"/>
        </a:xfrm>
      </p:grpSpPr>
      <p:sp>
        <p:nvSpPr>
          <p:cNvPr id="610" name="Shape 61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11" name="Shape 61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0" name="Shape 260"/>
        <p:cNvGrpSpPr/>
        <p:nvPr/>
      </p:nvGrpSpPr>
      <p:grpSpPr>
        <a:xfrm>
          <a:off x="0" y="0"/>
          <a:ext cx="0" cy="0"/>
          <a:chOff x="0" y="0"/>
          <a:chExt cx="0" cy="0"/>
        </a:xfrm>
      </p:grpSpPr>
      <p:sp>
        <p:nvSpPr>
          <p:cNvPr id="261" name="Shape 261"/>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62" name="Shape 262"/>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7" name="Shape 267"/>
        <p:cNvGrpSpPr/>
        <p:nvPr/>
      </p:nvGrpSpPr>
      <p:grpSpPr>
        <a:xfrm>
          <a:off x="0" y="0"/>
          <a:ext cx="0" cy="0"/>
          <a:chOff x="0" y="0"/>
          <a:chExt cx="0" cy="0"/>
        </a:xfrm>
      </p:grpSpPr>
      <p:sp>
        <p:nvSpPr>
          <p:cNvPr id="268" name="Shape 268"/>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69" name="Shape 269"/>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2" name="Shape 272"/>
        <p:cNvGrpSpPr/>
        <p:nvPr/>
      </p:nvGrpSpPr>
      <p:grpSpPr>
        <a:xfrm>
          <a:off x="0" y="0"/>
          <a:ext cx="0" cy="0"/>
          <a:chOff x="0" y="0"/>
          <a:chExt cx="0" cy="0"/>
        </a:xfrm>
      </p:grpSpPr>
      <p:sp>
        <p:nvSpPr>
          <p:cNvPr id="273" name="Shape 273"/>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74" name="Shape 274"/>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2" name="Shape 282"/>
        <p:cNvGrpSpPr/>
        <p:nvPr/>
      </p:nvGrpSpPr>
      <p:grpSpPr>
        <a:xfrm>
          <a:off x="0" y="0"/>
          <a:ext cx="0" cy="0"/>
          <a:chOff x="0" y="0"/>
          <a:chExt cx="0" cy="0"/>
        </a:xfrm>
      </p:grpSpPr>
      <p:sp>
        <p:nvSpPr>
          <p:cNvPr id="283" name="Shape 283"/>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84" name="Shape 284"/>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0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p:nvPr/>
        </p:nvSpPr>
        <p:spPr>
          <a:xfrm flipH="1">
            <a:off x="8246400" y="4245925"/>
            <a:ext cx="897599" cy="897599"/>
          </a:xfrm>
          <a:prstGeom prst="rtTriangle">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11" name="Shape 11"/>
          <p:cNvSpPr/>
          <p:nvPr/>
        </p:nvSpPr>
        <p:spPr>
          <a:xfrm flipH="1">
            <a:off x="8246400" y="4245875"/>
            <a:ext cx="897599" cy="897599"/>
          </a:xfrm>
          <a:prstGeom prst="round1Rect">
            <a:avLst>
              <a:gd fmla="val 16667" name="adj"/>
            </a:avLst>
          </a:prstGeom>
          <a:solidFill>
            <a:schemeClr val="lt1">
              <a:alpha val="68080"/>
            </a:schemeClr>
          </a:solidFill>
          <a:ln>
            <a:noFill/>
          </a:ln>
        </p:spPr>
        <p:txBody>
          <a:bodyPr anchorCtr="0" anchor="ctr" bIns="91425" lIns="91425" rIns="91425" tIns="91425">
            <a:noAutofit/>
          </a:bodyPr>
          <a:lstStyle/>
          <a:p>
            <a:pPr lvl="0">
              <a:spcBef>
                <a:spcPts val="0"/>
              </a:spcBef>
              <a:buNone/>
            </a:pPr>
            <a:r>
              <a:t/>
            </a:r>
            <a:endParaRPr/>
          </a:p>
        </p:txBody>
      </p:sp>
      <p:sp>
        <p:nvSpPr>
          <p:cNvPr id="12" name="Shape 12"/>
          <p:cNvSpPr txBox="1"/>
          <p:nvPr>
            <p:ph type="ctrTitle"/>
          </p:nvPr>
        </p:nvSpPr>
        <p:spPr>
          <a:xfrm>
            <a:off x="390525" y="1819275"/>
            <a:ext cx="8222100" cy="933599"/>
          </a:xfrm>
          <a:prstGeom prst="rect">
            <a:avLst/>
          </a:prstGeom>
        </p:spPr>
        <p:txBody>
          <a:bodyPr anchorCtr="0" anchor="b" bIns="91425" lIns="91425" rIns="91425" tIns="91425"/>
          <a:lstStyle>
            <a:lvl1pPr lvl="0" rtl="0">
              <a:spcBef>
                <a:spcPts val="0"/>
              </a:spcBef>
              <a:buSzPct val="100000"/>
              <a:defRPr sz="4800"/>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p:txBody>
      </p:sp>
      <p:sp>
        <p:nvSpPr>
          <p:cNvPr id="13" name="Shape 13"/>
          <p:cNvSpPr txBox="1"/>
          <p:nvPr>
            <p:ph idx="1" type="subTitle"/>
          </p:nvPr>
        </p:nvSpPr>
        <p:spPr>
          <a:xfrm>
            <a:off x="390525" y="2789130"/>
            <a:ext cx="8222100" cy="432899"/>
          </a:xfrm>
          <a:prstGeom prst="rect">
            <a:avLst/>
          </a:prstGeom>
        </p:spPr>
        <p:txBody>
          <a:bodyPr anchorCtr="0" anchor="t" bIns="91425" lIns="91425" rIns="91425" tIns="91425"/>
          <a:lstStyle>
            <a:lvl1pPr lvl="0" rtl="0">
              <a:lnSpc>
                <a:spcPct val="100000"/>
              </a:lnSpc>
              <a:spcBef>
                <a:spcPts val="0"/>
              </a:spcBef>
              <a:spcAft>
                <a:spcPts val="0"/>
              </a:spcAft>
              <a:buClr>
                <a:schemeClr val="lt1"/>
              </a:buClr>
              <a:buNone/>
              <a:defRPr>
                <a:solidFill>
                  <a:schemeClr val="lt1"/>
                </a:solidFill>
              </a:defRPr>
            </a:lvl1pPr>
            <a:lvl2pPr lvl="1" rtl="0">
              <a:lnSpc>
                <a:spcPct val="100000"/>
              </a:lnSpc>
              <a:spcBef>
                <a:spcPts val="0"/>
              </a:spcBef>
              <a:spcAft>
                <a:spcPts val="0"/>
              </a:spcAft>
              <a:buClr>
                <a:schemeClr val="lt1"/>
              </a:buClr>
              <a:buSzPct val="100000"/>
              <a:buNone/>
              <a:defRPr sz="1800">
                <a:solidFill>
                  <a:schemeClr val="lt1"/>
                </a:solidFill>
              </a:defRPr>
            </a:lvl2pPr>
            <a:lvl3pPr lvl="2" rtl="0">
              <a:lnSpc>
                <a:spcPct val="100000"/>
              </a:lnSpc>
              <a:spcBef>
                <a:spcPts val="0"/>
              </a:spcBef>
              <a:spcAft>
                <a:spcPts val="0"/>
              </a:spcAft>
              <a:buClr>
                <a:schemeClr val="lt1"/>
              </a:buClr>
              <a:buSzPct val="100000"/>
              <a:buNone/>
              <a:defRPr sz="1800">
                <a:solidFill>
                  <a:schemeClr val="lt1"/>
                </a:solidFill>
              </a:defRPr>
            </a:lvl3pPr>
            <a:lvl4pPr lvl="3" rtl="0">
              <a:lnSpc>
                <a:spcPct val="100000"/>
              </a:lnSpc>
              <a:spcBef>
                <a:spcPts val="0"/>
              </a:spcBef>
              <a:spcAft>
                <a:spcPts val="0"/>
              </a:spcAft>
              <a:buClr>
                <a:schemeClr val="lt1"/>
              </a:buClr>
              <a:buSzPct val="100000"/>
              <a:buNone/>
              <a:defRPr sz="1800">
                <a:solidFill>
                  <a:schemeClr val="lt1"/>
                </a:solidFill>
              </a:defRPr>
            </a:lvl4pPr>
            <a:lvl5pPr lvl="4" rtl="0">
              <a:lnSpc>
                <a:spcPct val="100000"/>
              </a:lnSpc>
              <a:spcBef>
                <a:spcPts val="0"/>
              </a:spcBef>
              <a:spcAft>
                <a:spcPts val="0"/>
              </a:spcAft>
              <a:buClr>
                <a:schemeClr val="lt1"/>
              </a:buClr>
              <a:buSzPct val="100000"/>
              <a:buNone/>
              <a:defRPr sz="1800">
                <a:solidFill>
                  <a:schemeClr val="lt1"/>
                </a:solidFill>
              </a:defRPr>
            </a:lvl5pPr>
            <a:lvl6pPr lvl="5" rtl="0">
              <a:lnSpc>
                <a:spcPct val="100000"/>
              </a:lnSpc>
              <a:spcBef>
                <a:spcPts val="0"/>
              </a:spcBef>
              <a:spcAft>
                <a:spcPts val="0"/>
              </a:spcAft>
              <a:buClr>
                <a:schemeClr val="lt1"/>
              </a:buClr>
              <a:buSzPct val="100000"/>
              <a:buNone/>
              <a:defRPr sz="1800">
                <a:solidFill>
                  <a:schemeClr val="lt1"/>
                </a:solidFill>
              </a:defRPr>
            </a:lvl6pPr>
            <a:lvl7pPr lvl="6" rtl="0">
              <a:lnSpc>
                <a:spcPct val="100000"/>
              </a:lnSpc>
              <a:spcBef>
                <a:spcPts val="0"/>
              </a:spcBef>
              <a:spcAft>
                <a:spcPts val="0"/>
              </a:spcAft>
              <a:buClr>
                <a:schemeClr val="lt1"/>
              </a:buClr>
              <a:buSzPct val="100000"/>
              <a:buNone/>
              <a:defRPr sz="1800">
                <a:solidFill>
                  <a:schemeClr val="lt1"/>
                </a:solidFill>
              </a:defRPr>
            </a:lvl7pPr>
            <a:lvl8pPr lvl="7" rtl="0">
              <a:lnSpc>
                <a:spcPct val="100000"/>
              </a:lnSpc>
              <a:spcBef>
                <a:spcPts val="0"/>
              </a:spcBef>
              <a:spcAft>
                <a:spcPts val="0"/>
              </a:spcAft>
              <a:buClr>
                <a:schemeClr val="lt1"/>
              </a:buClr>
              <a:buSzPct val="100000"/>
              <a:buNone/>
              <a:defRPr sz="1800">
                <a:solidFill>
                  <a:schemeClr val="lt1"/>
                </a:solidFill>
              </a:defRPr>
            </a:lvl8pPr>
            <a:lvl9pPr lvl="8" rtl="0">
              <a:lnSpc>
                <a:spcPct val="100000"/>
              </a:lnSpc>
              <a:spcBef>
                <a:spcPts val="0"/>
              </a:spcBef>
              <a:spcAft>
                <a:spcPts val="0"/>
              </a:spcAft>
              <a:buClr>
                <a:schemeClr val="lt1"/>
              </a:buClr>
              <a:buSzPct val="100000"/>
              <a:buNone/>
              <a:defRPr sz="1800">
                <a:solidFill>
                  <a:schemeClr val="lt1"/>
                </a:solidFill>
              </a:defRPr>
            </a:lvl9pPr>
          </a:lstStyle>
          <a:p/>
        </p:txBody>
      </p:sp>
      <p:sp>
        <p:nvSpPr>
          <p:cNvPr id="14" name="Shape 14"/>
          <p:cNvSpPr txBox="1"/>
          <p:nvPr>
            <p:ph idx="12" type="sldNum"/>
          </p:nvPr>
        </p:nvSpPr>
        <p:spPr>
          <a:xfrm>
            <a:off x="8523541" y="4695623"/>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bg>
      <p:bgPr>
        <a:solidFill>
          <a:schemeClr val="accent4"/>
        </a:solidFill>
      </p:bgPr>
    </p:bg>
    <p:spTree>
      <p:nvGrpSpPr>
        <p:cNvPr id="57" name="Shape 57"/>
        <p:cNvGrpSpPr/>
        <p:nvPr/>
      </p:nvGrpSpPr>
      <p:grpSpPr>
        <a:xfrm>
          <a:off x="0" y="0"/>
          <a:ext cx="0" cy="0"/>
          <a:chOff x="0" y="0"/>
          <a:chExt cx="0" cy="0"/>
        </a:xfrm>
      </p:grpSpPr>
      <p:sp>
        <p:nvSpPr>
          <p:cNvPr id="58" name="Shape 58"/>
          <p:cNvSpPr txBox="1"/>
          <p:nvPr>
            <p:ph type="title"/>
          </p:nvPr>
        </p:nvSpPr>
        <p:spPr>
          <a:xfrm>
            <a:off x="475500" y="1258525"/>
            <a:ext cx="8222100" cy="1963500"/>
          </a:xfrm>
          <a:prstGeom prst="rect">
            <a:avLst/>
          </a:prstGeom>
        </p:spPr>
        <p:txBody>
          <a:bodyPr anchorCtr="0" anchor="b" bIns="91425" lIns="91425" rIns="91425" tIns="91425"/>
          <a:lstStyle>
            <a:lvl1pPr lvl="0" rtl="0" algn="ctr">
              <a:spcBef>
                <a:spcPts val="0"/>
              </a:spcBef>
              <a:buClr>
                <a:schemeClr val="dk2"/>
              </a:buClr>
              <a:buSzPct val="100000"/>
              <a:defRPr sz="12000">
                <a:solidFill>
                  <a:schemeClr val="dk2"/>
                </a:solidFill>
              </a:defRPr>
            </a:lvl1pPr>
            <a:lvl2pPr lvl="1" rtl="0" algn="ctr">
              <a:spcBef>
                <a:spcPts val="0"/>
              </a:spcBef>
              <a:buClr>
                <a:schemeClr val="dk2"/>
              </a:buClr>
              <a:buSzPct val="100000"/>
              <a:defRPr sz="12000">
                <a:solidFill>
                  <a:schemeClr val="dk2"/>
                </a:solidFill>
              </a:defRPr>
            </a:lvl2pPr>
            <a:lvl3pPr lvl="2" rtl="0" algn="ctr">
              <a:spcBef>
                <a:spcPts val="0"/>
              </a:spcBef>
              <a:buClr>
                <a:schemeClr val="dk2"/>
              </a:buClr>
              <a:buSzPct val="100000"/>
              <a:defRPr sz="12000">
                <a:solidFill>
                  <a:schemeClr val="dk2"/>
                </a:solidFill>
              </a:defRPr>
            </a:lvl3pPr>
            <a:lvl4pPr lvl="3" rtl="0" algn="ctr">
              <a:spcBef>
                <a:spcPts val="0"/>
              </a:spcBef>
              <a:buClr>
                <a:schemeClr val="dk2"/>
              </a:buClr>
              <a:buSzPct val="100000"/>
              <a:defRPr sz="12000">
                <a:solidFill>
                  <a:schemeClr val="dk2"/>
                </a:solidFill>
              </a:defRPr>
            </a:lvl4pPr>
            <a:lvl5pPr lvl="4" rtl="0" algn="ctr">
              <a:spcBef>
                <a:spcPts val="0"/>
              </a:spcBef>
              <a:buClr>
                <a:schemeClr val="dk2"/>
              </a:buClr>
              <a:buSzPct val="100000"/>
              <a:defRPr sz="12000">
                <a:solidFill>
                  <a:schemeClr val="dk2"/>
                </a:solidFill>
              </a:defRPr>
            </a:lvl5pPr>
            <a:lvl6pPr lvl="5" rtl="0" algn="ctr">
              <a:spcBef>
                <a:spcPts val="0"/>
              </a:spcBef>
              <a:buClr>
                <a:schemeClr val="dk2"/>
              </a:buClr>
              <a:buSzPct val="100000"/>
              <a:defRPr sz="12000">
                <a:solidFill>
                  <a:schemeClr val="dk2"/>
                </a:solidFill>
              </a:defRPr>
            </a:lvl6pPr>
            <a:lvl7pPr lvl="6" rtl="0" algn="ctr">
              <a:spcBef>
                <a:spcPts val="0"/>
              </a:spcBef>
              <a:buClr>
                <a:schemeClr val="dk2"/>
              </a:buClr>
              <a:buSzPct val="100000"/>
              <a:defRPr sz="12000">
                <a:solidFill>
                  <a:schemeClr val="dk2"/>
                </a:solidFill>
              </a:defRPr>
            </a:lvl7pPr>
            <a:lvl8pPr lvl="7" rtl="0" algn="ctr">
              <a:spcBef>
                <a:spcPts val="0"/>
              </a:spcBef>
              <a:buClr>
                <a:schemeClr val="dk2"/>
              </a:buClr>
              <a:buSzPct val="100000"/>
              <a:defRPr sz="12000">
                <a:solidFill>
                  <a:schemeClr val="dk2"/>
                </a:solidFill>
              </a:defRPr>
            </a:lvl8pPr>
            <a:lvl9pPr lvl="8" rtl="0" algn="ctr">
              <a:spcBef>
                <a:spcPts val="0"/>
              </a:spcBef>
              <a:buClr>
                <a:schemeClr val="dk2"/>
              </a:buClr>
              <a:buSzPct val="100000"/>
              <a:defRPr sz="12000">
                <a:solidFill>
                  <a:schemeClr val="dk2"/>
                </a:solidFill>
              </a:defRPr>
            </a:lvl9pPr>
          </a:lstStyle>
          <a:p/>
        </p:txBody>
      </p:sp>
      <p:sp>
        <p:nvSpPr>
          <p:cNvPr id="59" name="Shape 59"/>
          <p:cNvSpPr txBox="1"/>
          <p:nvPr>
            <p:ph idx="1" type="body"/>
          </p:nvPr>
        </p:nvSpPr>
        <p:spPr>
          <a:xfrm>
            <a:off x="475500" y="3304625"/>
            <a:ext cx="8222100" cy="1300800"/>
          </a:xfrm>
          <a:prstGeom prst="rect">
            <a:avLst/>
          </a:prstGeom>
        </p:spPr>
        <p:txBody>
          <a:bodyPr anchorCtr="0" anchor="t" bIns="91425" lIns="91425" rIns="91425" tIns="91425"/>
          <a:lstStyle>
            <a:lvl1pPr lvl="0" rtl="0" algn="ctr">
              <a:spcBef>
                <a:spcPts val="0"/>
              </a:spcBef>
              <a:defRPr/>
            </a:lvl1pPr>
            <a:lvl2pPr lvl="1" rtl="0" algn="ctr">
              <a:spcBef>
                <a:spcPts val="0"/>
              </a:spcBef>
              <a:defRPr/>
            </a:lvl2pPr>
            <a:lvl3pPr lvl="2" rtl="0" algn="ctr">
              <a:spcBef>
                <a:spcPts val="0"/>
              </a:spcBef>
              <a:defRPr/>
            </a:lvl3pPr>
            <a:lvl4pPr lvl="3" rtl="0" algn="ctr">
              <a:spcBef>
                <a:spcPts val="0"/>
              </a:spcBef>
              <a:defRPr/>
            </a:lvl4pPr>
            <a:lvl5pPr lvl="4" rtl="0" algn="ctr">
              <a:spcBef>
                <a:spcPts val="0"/>
              </a:spcBef>
              <a:defRPr/>
            </a:lvl5pPr>
            <a:lvl6pPr lvl="5" rtl="0" algn="ctr">
              <a:spcBef>
                <a:spcPts val="0"/>
              </a:spcBef>
              <a:defRPr/>
            </a:lvl6pPr>
            <a:lvl7pPr lvl="6" rtl="0" algn="ctr">
              <a:spcBef>
                <a:spcPts val="0"/>
              </a:spcBef>
              <a:defRPr/>
            </a:lvl7pPr>
            <a:lvl8pPr lvl="7" rtl="0" algn="ctr">
              <a:spcBef>
                <a:spcPts val="0"/>
              </a:spcBef>
              <a:defRPr/>
            </a:lvl8pPr>
            <a:lvl9pPr lvl="8" rtl="0" algn="ctr">
              <a:spcBef>
                <a:spcPts val="0"/>
              </a:spcBef>
              <a:defRPr/>
            </a:lvl9pPr>
          </a:lstStyle>
          <a:p/>
        </p:txBody>
      </p:sp>
      <p:sp>
        <p:nvSpPr>
          <p:cNvPr id="60" name="Shape 60"/>
          <p:cNvSpPr txBox="1"/>
          <p:nvPr>
            <p:ph idx="12" type="sldNum"/>
          </p:nvPr>
        </p:nvSpPr>
        <p:spPr>
          <a:xfrm>
            <a:off x="8523541" y="4695623"/>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bg>
      <p:bgPr>
        <a:solidFill>
          <a:schemeClr val="accent4"/>
        </a:solidFill>
      </p:bgPr>
    </p:bg>
    <p:spTree>
      <p:nvGrpSpPr>
        <p:cNvPr id="61" name="Shape 61"/>
        <p:cNvGrpSpPr/>
        <p:nvPr/>
      </p:nvGrpSpPr>
      <p:grpSpPr>
        <a:xfrm>
          <a:off x="0" y="0"/>
          <a:ext cx="0" cy="0"/>
          <a:chOff x="0" y="0"/>
          <a:chExt cx="0" cy="0"/>
        </a:xfrm>
      </p:grpSpPr>
      <p:sp>
        <p:nvSpPr>
          <p:cNvPr id="62" name="Shape 62"/>
          <p:cNvSpPr txBox="1"/>
          <p:nvPr>
            <p:ph idx="12" type="sldNum"/>
          </p:nvPr>
        </p:nvSpPr>
        <p:spPr>
          <a:xfrm>
            <a:off x="8523541" y="4695623"/>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70" name="Shape 70"/>
        <p:cNvGrpSpPr/>
        <p:nvPr/>
      </p:nvGrpSpPr>
      <p:grpSpPr>
        <a:xfrm>
          <a:off x="0" y="0"/>
          <a:ext cx="0" cy="0"/>
          <a:chOff x="0" y="0"/>
          <a:chExt cx="0" cy="0"/>
        </a:xfrm>
      </p:grpSpPr>
      <p:sp>
        <p:nvSpPr>
          <p:cNvPr id="71" name="Shape 71"/>
          <p:cNvSpPr txBox="1"/>
          <p:nvPr>
            <p:ph idx="10" type="dt"/>
          </p:nvPr>
        </p:nvSpPr>
        <p:spPr>
          <a:xfrm>
            <a:off x="6651811" y="4767262"/>
            <a:ext cx="2133599" cy="273843"/>
          </a:xfrm>
          <a:prstGeom prst="rect">
            <a:avLst/>
          </a:prstGeom>
          <a:noFill/>
          <a:ln>
            <a:noFill/>
          </a:ln>
        </p:spPr>
        <p:txBody>
          <a:bodyPr anchorCtr="0" anchor="ctr" bIns="91425" lIns="91425" rIns="91425" tIns="91425"/>
          <a:lstStyle>
            <a:lvl1pPr indent="0" lvl="0" marL="0" marR="0" rtl="0" algn="r">
              <a:spcBef>
                <a:spcPts val="0"/>
              </a:spcBef>
              <a:buNone/>
              <a:defRPr b="0" i="0" sz="1100" u="none" cap="none" strike="noStrike">
                <a:solidFill>
                  <a:schemeClr val="lt1"/>
                </a:solidFill>
                <a:latin typeface="Candara"/>
                <a:ea typeface="Candara"/>
                <a:cs typeface="Candara"/>
                <a:sym typeface="Candara"/>
              </a:defRPr>
            </a:lvl1pPr>
            <a:lvl2pPr indent="0" lvl="1" marL="457200" marR="0" rtl="0" algn="l">
              <a:spcBef>
                <a:spcPts val="0"/>
              </a:spcBef>
              <a:buNone/>
              <a:defRPr b="0" i="0" sz="1800" u="none" cap="none" strike="noStrike">
                <a:solidFill>
                  <a:schemeClr val="lt1"/>
                </a:solidFill>
                <a:latin typeface="Candara"/>
                <a:ea typeface="Candara"/>
                <a:cs typeface="Candara"/>
                <a:sym typeface="Candara"/>
              </a:defRPr>
            </a:lvl2pPr>
            <a:lvl3pPr indent="0" lvl="2" marL="914400" marR="0" rtl="0" algn="l">
              <a:spcBef>
                <a:spcPts val="0"/>
              </a:spcBef>
              <a:buNone/>
              <a:defRPr b="0" i="0" sz="1800" u="none" cap="none" strike="noStrike">
                <a:solidFill>
                  <a:schemeClr val="lt1"/>
                </a:solidFill>
                <a:latin typeface="Candara"/>
                <a:ea typeface="Candara"/>
                <a:cs typeface="Candara"/>
                <a:sym typeface="Candara"/>
              </a:defRPr>
            </a:lvl3pPr>
            <a:lvl4pPr indent="0" lvl="3" marL="1371600" marR="0" rtl="0" algn="l">
              <a:spcBef>
                <a:spcPts val="0"/>
              </a:spcBef>
              <a:buNone/>
              <a:defRPr b="0" i="0" sz="1800" u="none" cap="none" strike="noStrike">
                <a:solidFill>
                  <a:schemeClr val="lt1"/>
                </a:solidFill>
                <a:latin typeface="Candara"/>
                <a:ea typeface="Candara"/>
                <a:cs typeface="Candara"/>
                <a:sym typeface="Candara"/>
              </a:defRPr>
            </a:lvl4pPr>
            <a:lvl5pPr indent="0" lvl="4" marL="1828800" marR="0" rtl="0" algn="l">
              <a:spcBef>
                <a:spcPts val="0"/>
              </a:spcBef>
              <a:buNone/>
              <a:defRPr b="0" i="0" sz="1800" u="none" cap="none" strike="noStrike">
                <a:solidFill>
                  <a:schemeClr val="lt1"/>
                </a:solidFill>
                <a:latin typeface="Candara"/>
                <a:ea typeface="Candara"/>
                <a:cs typeface="Candara"/>
                <a:sym typeface="Candara"/>
              </a:defRPr>
            </a:lvl5pPr>
            <a:lvl6pPr indent="0" lvl="5" marL="2286000" marR="0" rtl="0" algn="l">
              <a:spcBef>
                <a:spcPts val="0"/>
              </a:spcBef>
              <a:buNone/>
              <a:defRPr b="0" i="0" sz="1800" u="none" cap="none" strike="noStrike">
                <a:solidFill>
                  <a:schemeClr val="lt1"/>
                </a:solidFill>
                <a:latin typeface="Candara"/>
                <a:ea typeface="Candara"/>
                <a:cs typeface="Candara"/>
                <a:sym typeface="Candara"/>
              </a:defRPr>
            </a:lvl6pPr>
            <a:lvl7pPr indent="0" lvl="6" marL="2743200" marR="0" rtl="0" algn="l">
              <a:spcBef>
                <a:spcPts val="0"/>
              </a:spcBef>
              <a:buNone/>
              <a:defRPr b="0" i="0" sz="1800" u="none" cap="none" strike="noStrike">
                <a:solidFill>
                  <a:schemeClr val="lt1"/>
                </a:solidFill>
                <a:latin typeface="Candara"/>
                <a:ea typeface="Candara"/>
                <a:cs typeface="Candara"/>
                <a:sym typeface="Candara"/>
              </a:defRPr>
            </a:lvl7pPr>
            <a:lvl8pPr indent="0" lvl="7" marL="3200400" marR="0" rtl="0" algn="l">
              <a:spcBef>
                <a:spcPts val="0"/>
              </a:spcBef>
              <a:buNone/>
              <a:defRPr b="0" i="0" sz="1800" u="none" cap="none" strike="noStrike">
                <a:solidFill>
                  <a:schemeClr val="lt1"/>
                </a:solidFill>
                <a:latin typeface="Candara"/>
                <a:ea typeface="Candara"/>
                <a:cs typeface="Candara"/>
                <a:sym typeface="Candara"/>
              </a:defRPr>
            </a:lvl8pPr>
            <a:lvl9pPr indent="0" lvl="8" marL="3657600" marR="0" rtl="0" algn="l">
              <a:spcBef>
                <a:spcPts val="0"/>
              </a:spcBef>
              <a:buNone/>
              <a:defRPr b="0" i="0" sz="1800" u="none" cap="none" strike="noStrike">
                <a:solidFill>
                  <a:schemeClr val="lt1"/>
                </a:solidFill>
                <a:latin typeface="Candara"/>
                <a:ea typeface="Candara"/>
                <a:cs typeface="Candara"/>
                <a:sym typeface="Candara"/>
              </a:defRPr>
            </a:lvl9pPr>
          </a:lstStyle>
          <a:p/>
        </p:txBody>
      </p:sp>
      <p:sp>
        <p:nvSpPr>
          <p:cNvPr id="72" name="Shape 72"/>
          <p:cNvSpPr txBox="1"/>
          <p:nvPr>
            <p:ph idx="11" type="ftr"/>
          </p:nvPr>
        </p:nvSpPr>
        <p:spPr>
          <a:xfrm>
            <a:off x="354106" y="4767262"/>
            <a:ext cx="2895600" cy="273843"/>
          </a:xfrm>
          <a:prstGeom prst="rect">
            <a:avLst/>
          </a:prstGeom>
          <a:noFill/>
          <a:ln>
            <a:noFill/>
          </a:ln>
        </p:spPr>
        <p:txBody>
          <a:bodyPr anchorCtr="0" anchor="ctr" bIns="91425" lIns="91425" rIns="91425" tIns="91425"/>
          <a:lstStyle>
            <a:lvl1pPr indent="0" lvl="0" marL="0" marR="0" rtl="0" algn="l">
              <a:spcBef>
                <a:spcPts val="0"/>
              </a:spcBef>
              <a:buNone/>
              <a:defRPr b="0" i="0" sz="1100" u="none" cap="none" strike="noStrike">
                <a:solidFill>
                  <a:schemeClr val="lt1"/>
                </a:solidFill>
                <a:latin typeface="Candara"/>
                <a:ea typeface="Candara"/>
                <a:cs typeface="Candara"/>
                <a:sym typeface="Candara"/>
              </a:defRPr>
            </a:lvl1pPr>
            <a:lvl2pPr indent="0" lvl="1" marL="457200" marR="0" rtl="0" algn="l">
              <a:spcBef>
                <a:spcPts val="0"/>
              </a:spcBef>
              <a:buNone/>
              <a:defRPr b="0" i="0" sz="1800" u="none" cap="none" strike="noStrike">
                <a:solidFill>
                  <a:schemeClr val="lt1"/>
                </a:solidFill>
                <a:latin typeface="Candara"/>
                <a:ea typeface="Candara"/>
                <a:cs typeface="Candara"/>
                <a:sym typeface="Candara"/>
              </a:defRPr>
            </a:lvl2pPr>
            <a:lvl3pPr indent="0" lvl="2" marL="914400" marR="0" rtl="0" algn="l">
              <a:spcBef>
                <a:spcPts val="0"/>
              </a:spcBef>
              <a:buNone/>
              <a:defRPr b="0" i="0" sz="1800" u="none" cap="none" strike="noStrike">
                <a:solidFill>
                  <a:schemeClr val="lt1"/>
                </a:solidFill>
                <a:latin typeface="Candara"/>
                <a:ea typeface="Candara"/>
                <a:cs typeface="Candara"/>
                <a:sym typeface="Candara"/>
              </a:defRPr>
            </a:lvl3pPr>
            <a:lvl4pPr indent="0" lvl="3" marL="1371600" marR="0" rtl="0" algn="l">
              <a:spcBef>
                <a:spcPts val="0"/>
              </a:spcBef>
              <a:buNone/>
              <a:defRPr b="0" i="0" sz="1800" u="none" cap="none" strike="noStrike">
                <a:solidFill>
                  <a:schemeClr val="lt1"/>
                </a:solidFill>
                <a:latin typeface="Candara"/>
                <a:ea typeface="Candara"/>
                <a:cs typeface="Candara"/>
                <a:sym typeface="Candara"/>
              </a:defRPr>
            </a:lvl4pPr>
            <a:lvl5pPr indent="0" lvl="4" marL="1828800" marR="0" rtl="0" algn="l">
              <a:spcBef>
                <a:spcPts val="0"/>
              </a:spcBef>
              <a:buNone/>
              <a:defRPr b="0" i="0" sz="1800" u="none" cap="none" strike="noStrike">
                <a:solidFill>
                  <a:schemeClr val="lt1"/>
                </a:solidFill>
                <a:latin typeface="Candara"/>
                <a:ea typeface="Candara"/>
                <a:cs typeface="Candara"/>
                <a:sym typeface="Candara"/>
              </a:defRPr>
            </a:lvl5pPr>
            <a:lvl6pPr indent="0" lvl="5" marL="2286000" marR="0" rtl="0" algn="l">
              <a:spcBef>
                <a:spcPts val="0"/>
              </a:spcBef>
              <a:buNone/>
              <a:defRPr b="0" i="0" sz="1800" u="none" cap="none" strike="noStrike">
                <a:solidFill>
                  <a:schemeClr val="lt1"/>
                </a:solidFill>
                <a:latin typeface="Candara"/>
                <a:ea typeface="Candara"/>
                <a:cs typeface="Candara"/>
                <a:sym typeface="Candara"/>
              </a:defRPr>
            </a:lvl6pPr>
            <a:lvl7pPr indent="0" lvl="6" marL="2743200" marR="0" rtl="0" algn="l">
              <a:spcBef>
                <a:spcPts val="0"/>
              </a:spcBef>
              <a:buNone/>
              <a:defRPr b="0" i="0" sz="1800" u="none" cap="none" strike="noStrike">
                <a:solidFill>
                  <a:schemeClr val="lt1"/>
                </a:solidFill>
                <a:latin typeface="Candara"/>
                <a:ea typeface="Candara"/>
                <a:cs typeface="Candara"/>
                <a:sym typeface="Candara"/>
              </a:defRPr>
            </a:lvl7pPr>
            <a:lvl8pPr indent="0" lvl="7" marL="3200400" marR="0" rtl="0" algn="l">
              <a:spcBef>
                <a:spcPts val="0"/>
              </a:spcBef>
              <a:buNone/>
              <a:defRPr b="0" i="0" sz="1800" u="none" cap="none" strike="noStrike">
                <a:solidFill>
                  <a:schemeClr val="lt1"/>
                </a:solidFill>
                <a:latin typeface="Candara"/>
                <a:ea typeface="Candara"/>
                <a:cs typeface="Candara"/>
                <a:sym typeface="Candara"/>
              </a:defRPr>
            </a:lvl8pPr>
            <a:lvl9pPr indent="0" lvl="8" marL="3657600" marR="0" rtl="0" algn="l">
              <a:spcBef>
                <a:spcPts val="0"/>
              </a:spcBef>
              <a:buNone/>
              <a:defRPr b="0" i="0" sz="1800" u="none" cap="none" strike="noStrike">
                <a:solidFill>
                  <a:schemeClr val="lt1"/>
                </a:solidFill>
                <a:latin typeface="Candara"/>
                <a:ea typeface="Candara"/>
                <a:cs typeface="Candara"/>
                <a:sym typeface="Candara"/>
              </a:defRPr>
            </a:lvl9pPr>
          </a:lstStyle>
          <a:p/>
        </p:txBody>
      </p:sp>
      <p:sp>
        <p:nvSpPr>
          <p:cNvPr id="73" name="Shape 73"/>
          <p:cNvSpPr txBox="1"/>
          <p:nvPr>
            <p:ph idx="12" type="sldNum"/>
          </p:nvPr>
        </p:nvSpPr>
        <p:spPr>
          <a:xfrm>
            <a:off x="4191000" y="4767262"/>
            <a:ext cx="762000" cy="273843"/>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fld id="{00000000-1234-1234-1234-123412341234}" type="slidenum">
              <a:rPr b="0" i="0" lang="en" sz="1100" u="none" cap="none" strike="noStrike">
                <a:solidFill>
                  <a:srgbClr val="FFFFFF"/>
                </a:solidFill>
                <a:latin typeface="Candara"/>
                <a:ea typeface="Candara"/>
                <a:cs typeface="Candara"/>
                <a:sym typeface="Candara"/>
              </a:rPr>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74" name="Shape 74"/>
        <p:cNvGrpSpPr/>
        <p:nvPr/>
      </p:nvGrpSpPr>
      <p:grpSpPr>
        <a:xfrm>
          <a:off x="0" y="0"/>
          <a:ext cx="0" cy="0"/>
          <a:chOff x="0" y="0"/>
          <a:chExt cx="0" cy="0"/>
        </a:xfrm>
      </p:grpSpPr>
      <p:sp>
        <p:nvSpPr>
          <p:cNvPr id="75" name="Shape 75"/>
          <p:cNvSpPr txBox="1"/>
          <p:nvPr>
            <p:ph type="title"/>
          </p:nvPr>
        </p:nvSpPr>
        <p:spPr>
          <a:xfrm>
            <a:off x="779462" y="80682"/>
            <a:ext cx="7581901" cy="1240490"/>
          </a:xfrm>
          <a:prstGeom prst="rect">
            <a:avLst/>
          </a:prstGeom>
          <a:noFill/>
          <a:ln>
            <a:noFill/>
          </a:ln>
        </p:spPr>
        <p:txBody>
          <a:bodyPr anchorCtr="0" anchor="ctr" bIns="91425" lIns="91425" rIns="91425" tIns="91425"/>
          <a:lstStyle>
            <a:lvl1pPr indent="0" lvl="0" marL="0" marR="0" rtl="0" algn="ctr">
              <a:spcBef>
                <a:spcPts val="0"/>
              </a:spcBef>
              <a:buClr>
                <a:schemeClr val="lt1"/>
              </a:buClr>
              <a:buFont typeface="Candara"/>
              <a:buNone/>
              <a:defRPr b="1" i="0" sz="5600" u="none" cap="none" strike="noStrike">
                <a:solidFill>
                  <a:schemeClr val="lt1"/>
                </a:solidFill>
                <a:latin typeface="Candara"/>
                <a:ea typeface="Candara"/>
                <a:cs typeface="Candara"/>
                <a:sym typeface="Candara"/>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76" name="Shape 76"/>
          <p:cNvSpPr txBox="1"/>
          <p:nvPr>
            <p:ph idx="1" type="body"/>
          </p:nvPr>
        </p:nvSpPr>
        <p:spPr>
          <a:xfrm>
            <a:off x="779462" y="1411941"/>
            <a:ext cx="7581901" cy="2965076"/>
          </a:xfrm>
          <a:prstGeom prst="rect">
            <a:avLst/>
          </a:prstGeom>
          <a:noFill/>
          <a:ln>
            <a:noFill/>
          </a:ln>
        </p:spPr>
        <p:txBody>
          <a:bodyPr anchorCtr="0" anchor="t" bIns="91425" lIns="91425" rIns="91425" tIns="91425"/>
          <a:lstStyle>
            <a:lvl1pPr indent="-250825" lvl="0" marL="403225" marR="0" rtl="0" algn="l">
              <a:spcBef>
                <a:spcPts val="2000"/>
              </a:spcBef>
              <a:buClr>
                <a:schemeClr val="lt1"/>
              </a:buClr>
              <a:buSzPct val="100000"/>
              <a:buFont typeface="Candara"/>
              <a:buChar char="•"/>
              <a:defRPr b="1" i="0" sz="2400" u="none" cap="none" strike="noStrike">
                <a:solidFill>
                  <a:schemeClr val="lt1"/>
                </a:solidFill>
                <a:latin typeface="Candara"/>
                <a:ea typeface="Candara"/>
                <a:cs typeface="Candara"/>
                <a:sym typeface="Candara"/>
              </a:defRPr>
            </a:lvl1pPr>
            <a:lvl2pPr indent="-273050" lvl="1" marL="806450" marR="0" rtl="0" algn="l">
              <a:spcBef>
                <a:spcPts val="600"/>
              </a:spcBef>
              <a:buClr>
                <a:schemeClr val="lt1"/>
              </a:buClr>
              <a:buSzPct val="100000"/>
              <a:buFont typeface="Candara"/>
              <a:buChar char="•"/>
              <a:defRPr b="1" i="0" sz="2200" u="none" cap="none" strike="noStrike">
                <a:solidFill>
                  <a:schemeClr val="lt1"/>
                </a:solidFill>
                <a:latin typeface="Candara"/>
                <a:ea typeface="Candara"/>
                <a:cs typeface="Candara"/>
                <a:sym typeface="Candara"/>
              </a:defRPr>
            </a:lvl2pPr>
            <a:lvl3pPr indent="-215900" lvl="2" marL="1143000" marR="0" rtl="0" algn="l">
              <a:spcBef>
                <a:spcPts val="600"/>
              </a:spcBef>
              <a:buClr>
                <a:schemeClr val="lt1"/>
              </a:buClr>
              <a:buSzPct val="100000"/>
              <a:buFont typeface="Candara"/>
              <a:buChar char="•"/>
              <a:defRPr b="1" i="0" sz="2000" u="none" cap="none" strike="noStrike">
                <a:solidFill>
                  <a:schemeClr val="lt1"/>
                </a:solidFill>
                <a:latin typeface="Candara"/>
                <a:ea typeface="Candara"/>
                <a:cs typeface="Candara"/>
                <a:sym typeface="Candara"/>
              </a:defRPr>
            </a:lvl3pPr>
            <a:lvl4pPr indent="-234950" lvl="3" marL="1492250" marR="0" rtl="0" algn="l">
              <a:spcBef>
                <a:spcPts val="60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4pPr>
            <a:lvl5pPr indent="-228600" lvl="4" marL="1828800" marR="0" rtl="0" algn="l">
              <a:spcBef>
                <a:spcPts val="60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5pPr>
            <a:lvl6pPr indent="-230188" lvl="5" marL="2173288" marR="0" rtl="0" algn="l">
              <a:spcBef>
                <a:spcPts val="36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6pPr>
            <a:lvl7pPr indent="-230188" lvl="6" marL="2516188" marR="0" rtl="0" algn="l">
              <a:spcBef>
                <a:spcPts val="36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7pPr>
            <a:lvl8pPr indent="-231775" lvl="7" marL="2860675" marR="0" rtl="0" algn="l">
              <a:spcBef>
                <a:spcPts val="36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8pPr>
            <a:lvl9pPr indent="-233363" lvl="8" marL="3205163" marR="0" rtl="0" algn="l">
              <a:spcBef>
                <a:spcPts val="36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9pPr>
          </a:lstStyle>
          <a:p/>
        </p:txBody>
      </p:sp>
      <p:sp>
        <p:nvSpPr>
          <p:cNvPr id="77" name="Shape 77"/>
          <p:cNvSpPr txBox="1"/>
          <p:nvPr>
            <p:ph idx="10" type="dt"/>
          </p:nvPr>
        </p:nvSpPr>
        <p:spPr>
          <a:xfrm>
            <a:off x="6651811" y="4767262"/>
            <a:ext cx="2133599" cy="273843"/>
          </a:xfrm>
          <a:prstGeom prst="rect">
            <a:avLst/>
          </a:prstGeom>
          <a:noFill/>
          <a:ln>
            <a:noFill/>
          </a:ln>
        </p:spPr>
        <p:txBody>
          <a:bodyPr anchorCtr="0" anchor="ctr" bIns="91425" lIns="91425" rIns="91425" tIns="91425"/>
          <a:lstStyle>
            <a:lvl1pPr indent="0" lvl="0" marL="0" marR="0" rtl="0" algn="r">
              <a:spcBef>
                <a:spcPts val="0"/>
              </a:spcBef>
              <a:buNone/>
              <a:defRPr sz="1100">
                <a:solidFill>
                  <a:schemeClr val="lt1"/>
                </a:solidFill>
                <a:latin typeface="Candara"/>
                <a:ea typeface="Candara"/>
                <a:cs typeface="Candara"/>
                <a:sym typeface="Candara"/>
              </a:defRPr>
            </a:lvl1pPr>
            <a:lvl2pPr indent="0" lvl="1" marL="457200" marR="0" rtl="0" algn="l">
              <a:spcBef>
                <a:spcPts val="0"/>
              </a:spcBef>
              <a:buNone/>
              <a:defRPr b="0" i="0" sz="1800" u="none" cap="none" strike="noStrike">
                <a:solidFill>
                  <a:schemeClr val="lt1"/>
                </a:solidFill>
                <a:latin typeface="Candara"/>
                <a:ea typeface="Candara"/>
                <a:cs typeface="Candara"/>
                <a:sym typeface="Candara"/>
              </a:defRPr>
            </a:lvl2pPr>
            <a:lvl3pPr indent="0" lvl="2" marL="914400" marR="0" rtl="0" algn="l">
              <a:spcBef>
                <a:spcPts val="0"/>
              </a:spcBef>
              <a:buNone/>
              <a:defRPr b="0" i="0" sz="1800" u="none" cap="none" strike="noStrike">
                <a:solidFill>
                  <a:schemeClr val="lt1"/>
                </a:solidFill>
                <a:latin typeface="Candara"/>
                <a:ea typeface="Candara"/>
                <a:cs typeface="Candara"/>
                <a:sym typeface="Candara"/>
              </a:defRPr>
            </a:lvl3pPr>
            <a:lvl4pPr indent="0" lvl="3" marL="1371600" marR="0" rtl="0" algn="l">
              <a:spcBef>
                <a:spcPts val="0"/>
              </a:spcBef>
              <a:buNone/>
              <a:defRPr b="0" i="0" sz="1800" u="none" cap="none" strike="noStrike">
                <a:solidFill>
                  <a:schemeClr val="lt1"/>
                </a:solidFill>
                <a:latin typeface="Candara"/>
                <a:ea typeface="Candara"/>
                <a:cs typeface="Candara"/>
                <a:sym typeface="Candara"/>
              </a:defRPr>
            </a:lvl4pPr>
            <a:lvl5pPr indent="0" lvl="4" marL="1828800" marR="0" rtl="0" algn="l">
              <a:spcBef>
                <a:spcPts val="0"/>
              </a:spcBef>
              <a:buNone/>
              <a:defRPr b="0" i="0" sz="1800" u="none" cap="none" strike="noStrike">
                <a:solidFill>
                  <a:schemeClr val="lt1"/>
                </a:solidFill>
                <a:latin typeface="Candara"/>
                <a:ea typeface="Candara"/>
                <a:cs typeface="Candara"/>
                <a:sym typeface="Candara"/>
              </a:defRPr>
            </a:lvl5pPr>
            <a:lvl6pPr indent="0" lvl="5" marL="2286000" marR="0" rtl="0" algn="l">
              <a:spcBef>
                <a:spcPts val="0"/>
              </a:spcBef>
              <a:buNone/>
              <a:defRPr b="0" i="0" sz="1800" u="none" cap="none" strike="noStrike">
                <a:solidFill>
                  <a:schemeClr val="lt1"/>
                </a:solidFill>
                <a:latin typeface="Candara"/>
                <a:ea typeface="Candara"/>
                <a:cs typeface="Candara"/>
                <a:sym typeface="Candara"/>
              </a:defRPr>
            </a:lvl6pPr>
            <a:lvl7pPr indent="0" lvl="6" marL="2743200" marR="0" rtl="0" algn="l">
              <a:spcBef>
                <a:spcPts val="0"/>
              </a:spcBef>
              <a:buNone/>
              <a:defRPr b="0" i="0" sz="1800" u="none" cap="none" strike="noStrike">
                <a:solidFill>
                  <a:schemeClr val="lt1"/>
                </a:solidFill>
                <a:latin typeface="Candara"/>
                <a:ea typeface="Candara"/>
                <a:cs typeface="Candara"/>
                <a:sym typeface="Candara"/>
              </a:defRPr>
            </a:lvl7pPr>
            <a:lvl8pPr indent="0" lvl="7" marL="3200400" marR="0" rtl="0" algn="l">
              <a:spcBef>
                <a:spcPts val="0"/>
              </a:spcBef>
              <a:buNone/>
              <a:defRPr b="0" i="0" sz="1800" u="none" cap="none" strike="noStrike">
                <a:solidFill>
                  <a:schemeClr val="lt1"/>
                </a:solidFill>
                <a:latin typeface="Candara"/>
                <a:ea typeface="Candara"/>
                <a:cs typeface="Candara"/>
                <a:sym typeface="Candara"/>
              </a:defRPr>
            </a:lvl8pPr>
            <a:lvl9pPr indent="0" lvl="8" marL="3657600" marR="0" rtl="0" algn="l">
              <a:spcBef>
                <a:spcPts val="0"/>
              </a:spcBef>
              <a:buNone/>
              <a:defRPr b="0" i="0" sz="1800" u="none" cap="none" strike="noStrike">
                <a:solidFill>
                  <a:schemeClr val="lt1"/>
                </a:solidFill>
                <a:latin typeface="Candara"/>
                <a:ea typeface="Candara"/>
                <a:cs typeface="Candara"/>
                <a:sym typeface="Candara"/>
              </a:defRPr>
            </a:lvl9pPr>
          </a:lstStyle>
          <a:p/>
        </p:txBody>
      </p:sp>
      <p:sp>
        <p:nvSpPr>
          <p:cNvPr id="78" name="Shape 78"/>
          <p:cNvSpPr txBox="1"/>
          <p:nvPr>
            <p:ph idx="11" type="ftr"/>
          </p:nvPr>
        </p:nvSpPr>
        <p:spPr>
          <a:xfrm>
            <a:off x="354106" y="4767262"/>
            <a:ext cx="2895600" cy="273843"/>
          </a:xfrm>
          <a:prstGeom prst="rect">
            <a:avLst/>
          </a:prstGeom>
          <a:noFill/>
          <a:ln>
            <a:noFill/>
          </a:ln>
        </p:spPr>
        <p:txBody>
          <a:bodyPr anchorCtr="0" anchor="ctr" bIns="91425" lIns="91425" rIns="91425" tIns="91425"/>
          <a:lstStyle>
            <a:lvl1pPr indent="0" lvl="0" marL="0" marR="0" rtl="0" algn="l">
              <a:spcBef>
                <a:spcPts val="0"/>
              </a:spcBef>
              <a:buNone/>
              <a:defRPr sz="1100">
                <a:solidFill>
                  <a:schemeClr val="lt1"/>
                </a:solidFill>
                <a:latin typeface="Candara"/>
                <a:ea typeface="Candara"/>
                <a:cs typeface="Candara"/>
                <a:sym typeface="Candara"/>
              </a:defRPr>
            </a:lvl1pPr>
            <a:lvl2pPr indent="0" lvl="1" marL="457200" marR="0" rtl="0" algn="l">
              <a:spcBef>
                <a:spcPts val="0"/>
              </a:spcBef>
              <a:buNone/>
              <a:defRPr b="0" i="0" sz="1800" u="none" cap="none" strike="noStrike">
                <a:solidFill>
                  <a:schemeClr val="lt1"/>
                </a:solidFill>
                <a:latin typeface="Candara"/>
                <a:ea typeface="Candara"/>
                <a:cs typeface="Candara"/>
                <a:sym typeface="Candara"/>
              </a:defRPr>
            </a:lvl2pPr>
            <a:lvl3pPr indent="0" lvl="2" marL="914400" marR="0" rtl="0" algn="l">
              <a:spcBef>
                <a:spcPts val="0"/>
              </a:spcBef>
              <a:buNone/>
              <a:defRPr b="0" i="0" sz="1800" u="none" cap="none" strike="noStrike">
                <a:solidFill>
                  <a:schemeClr val="lt1"/>
                </a:solidFill>
                <a:latin typeface="Candara"/>
                <a:ea typeface="Candara"/>
                <a:cs typeface="Candara"/>
                <a:sym typeface="Candara"/>
              </a:defRPr>
            </a:lvl3pPr>
            <a:lvl4pPr indent="0" lvl="3" marL="1371600" marR="0" rtl="0" algn="l">
              <a:spcBef>
                <a:spcPts val="0"/>
              </a:spcBef>
              <a:buNone/>
              <a:defRPr b="0" i="0" sz="1800" u="none" cap="none" strike="noStrike">
                <a:solidFill>
                  <a:schemeClr val="lt1"/>
                </a:solidFill>
                <a:latin typeface="Candara"/>
                <a:ea typeface="Candara"/>
                <a:cs typeface="Candara"/>
                <a:sym typeface="Candara"/>
              </a:defRPr>
            </a:lvl4pPr>
            <a:lvl5pPr indent="0" lvl="4" marL="1828800" marR="0" rtl="0" algn="l">
              <a:spcBef>
                <a:spcPts val="0"/>
              </a:spcBef>
              <a:buNone/>
              <a:defRPr b="0" i="0" sz="1800" u="none" cap="none" strike="noStrike">
                <a:solidFill>
                  <a:schemeClr val="lt1"/>
                </a:solidFill>
                <a:latin typeface="Candara"/>
                <a:ea typeface="Candara"/>
                <a:cs typeface="Candara"/>
                <a:sym typeface="Candara"/>
              </a:defRPr>
            </a:lvl5pPr>
            <a:lvl6pPr indent="0" lvl="5" marL="2286000" marR="0" rtl="0" algn="l">
              <a:spcBef>
                <a:spcPts val="0"/>
              </a:spcBef>
              <a:buNone/>
              <a:defRPr b="0" i="0" sz="1800" u="none" cap="none" strike="noStrike">
                <a:solidFill>
                  <a:schemeClr val="lt1"/>
                </a:solidFill>
                <a:latin typeface="Candara"/>
                <a:ea typeface="Candara"/>
                <a:cs typeface="Candara"/>
                <a:sym typeface="Candara"/>
              </a:defRPr>
            </a:lvl6pPr>
            <a:lvl7pPr indent="0" lvl="6" marL="2743200" marR="0" rtl="0" algn="l">
              <a:spcBef>
                <a:spcPts val="0"/>
              </a:spcBef>
              <a:buNone/>
              <a:defRPr b="0" i="0" sz="1800" u="none" cap="none" strike="noStrike">
                <a:solidFill>
                  <a:schemeClr val="lt1"/>
                </a:solidFill>
                <a:latin typeface="Candara"/>
                <a:ea typeface="Candara"/>
                <a:cs typeface="Candara"/>
                <a:sym typeface="Candara"/>
              </a:defRPr>
            </a:lvl7pPr>
            <a:lvl8pPr indent="0" lvl="7" marL="3200400" marR="0" rtl="0" algn="l">
              <a:spcBef>
                <a:spcPts val="0"/>
              </a:spcBef>
              <a:buNone/>
              <a:defRPr b="0" i="0" sz="1800" u="none" cap="none" strike="noStrike">
                <a:solidFill>
                  <a:schemeClr val="lt1"/>
                </a:solidFill>
                <a:latin typeface="Candara"/>
                <a:ea typeface="Candara"/>
                <a:cs typeface="Candara"/>
                <a:sym typeface="Candara"/>
              </a:defRPr>
            </a:lvl8pPr>
            <a:lvl9pPr indent="0" lvl="8" marL="3657600" marR="0" rtl="0" algn="l">
              <a:spcBef>
                <a:spcPts val="0"/>
              </a:spcBef>
              <a:buNone/>
              <a:defRPr b="0" i="0" sz="1800" u="none" cap="none" strike="noStrike">
                <a:solidFill>
                  <a:schemeClr val="lt1"/>
                </a:solidFill>
                <a:latin typeface="Candara"/>
                <a:ea typeface="Candara"/>
                <a:cs typeface="Candara"/>
                <a:sym typeface="Candara"/>
              </a:defRPr>
            </a:lvl9pPr>
          </a:lstStyle>
          <a:p/>
        </p:txBody>
      </p:sp>
      <p:sp>
        <p:nvSpPr>
          <p:cNvPr id="79" name="Shape 79"/>
          <p:cNvSpPr txBox="1"/>
          <p:nvPr>
            <p:ph idx="12" type="sldNum"/>
          </p:nvPr>
        </p:nvSpPr>
        <p:spPr>
          <a:xfrm>
            <a:off x="4191000" y="4767262"/>
            <a:ext cx="762000" cy="273843"/>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fld id="{00000000-1234-1234-1234-123412341234}" type="slidenum">
              <a:rPr lang="en" sz="1100">
                <a:solidFill>
                  <a:srgbClr val="FFFFFF"/>
                </a:solidFill>
                <a:latin typeface="Candara"/>
                <a:ea typeface="Candara"/>
                <a:cs typeface="Candara"/>
                <a:sym typeface="Candara"/>
              </a:rPr>
              <a:t>‹#›</a:t>
            </a:fld>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spTree>
      <p:nvGrpSpPr>
        <p:cNvPr id="80" name="Shape 80"/>
        <p:cNvGrpSpPr/>
        <p:nvPr/>
      </p:nvGrpSpPr>
      <p:grpSpPr>
        <a:xfrm>
          <a:off x="0" y="0"/>
          <a:ext cx="0" cy="0"/>
          <a:chOff x="0" y="0"/>
          <a:chExt cx="0" cy="0"/>
        </a:xfrm>
      </p:grpSpPr>
      <p:sp>
        <p:nvSpPr>
          <p:cNvPr id="81" name="Shape 81"/>
          <p:cNvSpPr txBox="1"/>
          <p:nvPr>
            <p:ph type="title"/>
          </p:nvPr>
        </p:nvSpPr>
        <p:spPr>
          <a:xfrm>
            <a:off x="779929" y="342900"/>
            <a:ext cx="3566159" cy="1028699"/>
          </a:xfrm>
          <a:prstGeom prst="rect">
            <a:avLst/>
          </a:prstGeom>
          <a:noFill/>
          <a:ln>
            <a:noFill/>
          </a:ln>
        </p:spPr>
        <p:txBody>
          <a:bodyPr anchorCtr="0" anchor="b" bIns="91425" lIns="91425" rIns="91425" tIns="91425"/>
          <a:lstStyle>
            <a:lvl1pPr indent="0" lvl="0" marL="0" marR="0" rtl="0" algn="ctr">
              <a:spcBef>
                <a:spcPts val="0"/>
              </a:spcBef>
              <a:buClr>
                <a:schemeClr val="lt1"/>
              </a:buClr>
              <a:buFont typeface="Candara"/>
              <a:buNone/>
              <a:defRPr b="1" i="0" sz="3600" u="none" cap="none" strike="noStrike">
                <a:solidFill>
                  <a:schemeClr val="lt1"/>
                </a:solidFill>
                <a:latin typeface="Candara"/>
                <a:ea typeface="Candara"/>
                <a:cs typeface="Candara"/>
                <a:sym typeface="Candara"/>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82" name="Shape 82"/>
          <p:cNvSpPr txBox="1"/>
          <p:nvPr>
            <p:ph idx="1" type="body"/>
          </p:nvPr>
        </p:nvSpPr>
        <p:spPr>
          <a:xfrm>
            <a:off x="4802392" y="342900"/>
            <a:ext cx="3566159" cy="4057650"/>
          </a:xfrm>
          <a:prstGeom prst="rect">
            <a:avLst/>
          </a:prstGeom>
          <a:noFill/>
          <a:ln>
            <a:noFill/>
          </a:ln>
        </p:spPr>
        <p:txBody>
          <a:bodyPr anchorCtr="0" anchor="t" bIns="91425" lIns="91425" rIns="91425" tIns="91425"/>
          <a:lstStyle>
            <a:lvl1pPr indent="-250825" lvl="0" marL="403225" marR="0" rtl="0" algn="l">
              <a:spcBef>
                <a:spcPts val="2000"/>
              </a:spcBef>
              <a:buClr>
                <a:schemeClr val="lt1"/>
              </a:buClr>
              <a:buSzPct val="100000"/>
              <a:buFont typeface="Candara"/>
              <a:buChar char="•"/>
              <a:defRPr b="1" i="0" sz="2400" u="none" cap="none" strike="noStrike">
                <a:solidFill>
                  <a:schemeClr val="lt1"/>
                </a:solidFill>
                <a:latin typeface="Candara"/>
                <a:ea typeface="Candara"/>
                <a:cs typeface="Candara"/>
                <a:sym typeface="Candara"/>
              </a:defRPr>
            </a:lvl1pPr>
            <a:lvl2pPr indent="-273050" lvl="1" marL="806450" marR="0" rtl="0" algn="l">
              <a:spcBef>
                <a:spcPts val="600"/>
              </a:spcBef>
              <a:buClr>
                <a:schemeClr val="lt1"/>
              </a:buClr>
              <a:buSzPct val="100000"/>
              <a:buFont typeface="Candara"/>
              <a:buChar char="•"/>
              <a:defRPr b="1" i="0" sz="2200" u="none" cap="none" strike="noStrike">
                <a:solidFill>
                  <a:schemeClr val="lt1"/>
                </a:solidFill>
                <a:latin typeface="Candara"/>
                <a:ea typeface="Candara"/>
                <a:cs typeface="Candara"/>
                <a:sym typeface="Candara"/>
              </a:defRPr>
            </a:lvl2pPr>
            <a:lvl3pPr indent="-215900" lvl="2" marL="1143000" marR="0" rtl="0" algn="l">
              <a:spcBef>
                <a:spcPts val="600"/>
              </a:spcBef>
              <a:buClr>
                <a:schemeClr val="lt1"/>
              </a:buClr>
              <a:buSzPct val="100000"/>
              <a:buFont typeface="Candara"/>
              <a:buChar char="•"/>
              <a:defRPr b="1" i="0" sz="2000" u="none" cap="none" strike="noStrike">
                <a:solidFill>
                  <a:schemeClr val="lt1"/>
                </a:solidFill>
                <a:latin typeface="Candara"/>
                <a:ea typeface="Candara"/>
                <a:cs typeface="Candara"/>
                <a:sym typeface="Candara"/>
              </a:defRPr>
            </a:lvl3pPr>
            <a:lvl4pPr indent="-234950" lvl="3" marL="1492250" marR="0" rtl="0" algn="l">
              <a:spcBef>
                <a:spcPts val="60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4pPr>
            <a:lvl5pPr indent="-228600" lvl="4" marL="1828800" marR="0" rtl="0" algn="l">
              <a:spcBef>
                <a:spcPts val="60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5pPr>
            <a:lvl6pPr indent="-230188" lvl="5" marL="2173288" marR="0" rtl="0" algn="l">
              <a:spcBef>
                <a:spcPts val="36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6pPr>
            <a:lvl7pPr indent="-230188" lvl="6" marL="2173288" marR="0" rtl="0" algn="l">
              <a:spcBef>
                <a:spcPts val="36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7pPr>
            <a:lvl8pPr indent="-230188" lvl="7" marL="2173288" marR="0" rtl="0" algn="l">
              <a:spcBef>
                <a:spcPts val="36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8pPr>
            <a:lvl9pPr indent="-230188" lvl="8" marL="2173288" marR="0" rtl="0" algn="l">
              <a:spcBef>
                <a:spcPts val="36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9pPr>
          </a:lstStyle>
          <a:p/>
        </p:txBody>
      </p:sp>
      <p:sp>
        <p:nvSpPr>
          <p:cNvPr id="83" name="Shape 83"/>
          <p:cNvSpPr txBox="1"/>
          <p:nvPr>
            <p:ph idx="2" type="body"/>
          </p:nvPr>
        </p:nvSpPr>
        <p:spPr>
          <a:xfrm>
            <a:off x="779929" y="1371600"/>
            <a:ext cx="3566159" cy="2743200"/>
          </a:xfrm>
          <a:prstGeom prst="rect">
            <a:avLst/>
          </a:prstGeom>
          <a:noFill/>
          <a:ln>
            <a:noFill/>
          </a:ln>
        </p:spPr>
        <p:txBody>
          <a:bodyPr anchorCtr="0" anchor="t" bIns="91425" lIns="91425" rIns="91425" tIns="91425"/>
          <a:lstStyle>
            <a:lvl1pPr indent="0" lvl="0" marL="0" marR="0" rtl="0" algn="ctr">
              <a:spcBef>
                <a:spcPts val="600"/>
              </a:spcBef>
              <a:buClr>
                <a:schemeClr val="lt1"/>
              </a:buClr>
              <a:buFont typeface="Candara"/>
              <a:buNone/>
              <a:defRPr b="1" i="0" sz="2000" u="none" cap="none" strike="noStrike">
                <a:solidFill>
                  <a:schemeClr val="lt1"/>
                </a:solidFill>
                <a:latin typeface="Candara"/>
                <a:ea typeface="Candara"/>
                <a:cs typeface="Candara"/>
                <a:sym typeface="Candara"/>
              </a:defRPr>
            </a:lvl1pPr>
            <a:lvl2pPr indent="0" lvl="1" marL="457200" marR="0" rtl="0" algn="l">
              <a:spcBef>
                <a:spcPts val="600"/>
              </a:spcBef>
              <a:buClr>
                <a:schemeClr val="lt1"/>
              </a:buClr>
              <a:buFont typeface="Candara"/>
              <a:buNone/>
              <a:defRPr b="1" i="0" sz="1200" u="none" cap="none" strike="noStrike">
                <a:solidFill>
                  <a:schemeClr val="lt1"/>
                </a:solidFill>
                <a:latin typeface="Candara"/>
                <a:ea typeface="Candara"/>
                <a:cs typeface="Candara"/>
                <a:sym typeface="Candara"/>
              </a:defRPr>
            </a:lvl2pPr>
            <a:lvl3pPr indent="0" lvl="2" marL="914400" marR="0" rtl="0" algn="l">
              <a:spcBef>
                <a:spcPts val="600"/>
              </a:spcBef>
              <a:buClr>
                <a:schemeClr val="lt1"/>
              </a:buClr>
              <a:buFont typeface="Candara"/>
              <a:buNone/>
              <a:defRPr b="1" i="0" sz="1000" u="none" cap="none" strike="noStrike">
                <a:solidFill>
                  <a:schemeClr val="lt1"/>
                </a:solidFill>
                <a:latin typeface="Candara"/>
                <a:ea typeface="Candara"/>
                <a:cs typeface="Candara"/>
                <a:sym typeface="Candara"/>
              </a:defRPr>
            </a:lvl3pPr>
            <a:lvl4pPr indent="0" lvl="3" marL="1371600" marR="0" rtl="0" algn="l">
              <a:spcBef>
                <a:spcPts val="600"/>
              </a:spcBef>
              <a:buClr>
                <a:schemeClr val="lt1"/>
              </a:buClr>
              <a:buFont typeface="Candara"/>
              <a:buNone/>
              <a:defRPr b="1" i="0" sz="900" u="none" cap="none" strike="noStrike">
                <a:solidFill>
                  <a:schemeClr val="lt1"/>
                </a:solidFill>
                <a:latin typeface="Candara"/>
                <a:ea typeface="Candara"/>
                <a:cs typeface="Candara"/>
                <a:sym typeface="Candara"/>
              </a:defRPr>
            </a:lvl4pPr>
            <a:lvl5pPr indent="0" lvl="4" marL="1828800" marR="0" rtl="0" algn="l">
              <a:spcBef>
                <a:spcPts val="600"/>
              </a:spcBef>
              <a:buClr>
                <a:schemeClr val="lt1"/>
              </a:buClr>
              <a:buFont typeface="Candara"/>
              <a:buNone/>
              <a:defRPr b="1" i="0" sz="900" u="none" cap="none" strike="noStrike">
                <a:solidFill>
                  <a:schemeClr val="lt1"/>
                </a:solidFill>
                <a:latin typeface="Candara"/>
                <a:ea typeface="Candara"/>
                <a:cs typeface="Candara"/>
                <a:sym typeface="Candara"/>
              </a:defRPr>
            </a:lvl5pPr>
            <a:lvl6pPr indent="0" lvl="5" marL="2286000" marR="0" rtl="0" algn="l">
              <a:spcBef>
                <a:spcPts val="180"/>
              </a:spcBef>
              <a:buClr>
                <a:schemeClr val="lt1"/>
              </a:buClr>
              <a:buFont typeface="Candara"/>
              <a:buNone/>
              <a:defRPr b="1" i="0" sz="900" u="none" cap="none" strike="noStrike">
                <a:solidFill>
                  <a:schemeClr val="lt1"/>
                </a:solidFill>
                <a:latin typeface="Candara"/>
                <a:ea typeface="Candara"/>
                <a:cs typeface="Candara"/>
                <a:sym typeface="Candara"/>
              </a:defRPr>
            </a:lvl6pPr>
            <a:lvl7pPr indent="0" lvl="6" marL="2743200" marR="0" rtl="0" algn="l">
              <a:spcBef>
                <a:spcPts val="180"/>
              </a:spcBef>
              <a:buClr>
                <a:schemeClr val="lt1"/>
              </a:buClr>
              <a:buFont typeface="Candara"/>
              <a:buNone/>
              <a:defRPr b="1" i="0" sz="900" u="none" cap="none" strike="noStrike">
                <a:solidFill>
                  <a:schemeClr val="lt1"/>
                </a:solidFill>
                <a:latin typeface="Candara"/>
                <a:ea typeface="Candara"/>
                <a:cs typeface="Candara"/>
                <a:sym typeface="Candara"/>
              </a:defRPr>
            </a:lvl7pPr>
            <a:lvl8pPr indent="0" lvl="7" marL="3200400" marR="0" rtl="0" algn="l">
              <a:spcBef>
                <a:spcPts val="180"/>
              </a:spcBef>
              <a:buClr>
                <a:schemeClr val="lt1"/>
              </a:buClr>
              <a:buFont typeface="Candara"/>
              <a:buNone/>
              <a:defRPr b="1" i="0" sz="900" u="none" cap="none" strike="noStrike">
                <a:solidFill>
                  <a:schemeClr val="lt1"/>
                </a:solidFill>
                <a:latin typeface="Candara"/>
                <a:ea typeface="Candara"/>
                <a:cs typeface="Candara"/>
                <a:sym typeface="Candara"/>
              </a:defRPr>
            </a:lvl8pPr>
            <a:lvl9pPr indent="0" lvl="8" marL="3657600" marR="0" rtl="0" algn="l">
              <a:spcBef>
                <a:spcPts val="180"/>
              </a:spcBef>
              <a:buClr>
                <a:schemeClr val="lt1"/>
              </a:buClr>
              <a:buFont typeface="Candara"/>
              <a:buNone/>
              <a:defRPr b="1" i="0" sz="900" u="none" cap="none" strike="noStrike">
                <a:solidFill>
                  <a:schemeClr val="lt1"/>
                </a:solidFill>
                <a:latin typeface="Candara"/>
                <a:ea typeface="Candara"/>
                <a:cs typeface="Candara"/>
                <a:sym typeface="Candara"/>
              </a:defRPr>
            </a:lvl9pPr>
          </a:lstStyle>
          <a:p/>
        </p:txBody>
      </p:sp>
      <p:sp>
        <p:nvSpPr>
          <p:cNvPr id="84" name="Shape 84"/>
          <p:cNvSpPr txBox="1"/>
          <p:nvPr>
            <p:ph idx="10" type="dt"/>
          </p:nvPr>
        </p:nvSpPr>
        <p:spPr>
          <a:xfrm>
            <a:off x="6651811" y="4767262"/>
            <a:ext cx="2133599" cy="273843"/>
          </a:xfrm>
          <a:prstGeom prst="rect">
            <a:avLst/>
          </a:prstGeom>
          <a:noFill/>
          <a:ln>
            <a:noFill/>
          </a:ln>
        </p:spPr>
        <p:txBody>
          <a:bodyPr anchorCtr="0" anchor="ctr" bIns="91425" lIns="91425" rIns="91425" tIns="91425"/>
          <a:lstStyle>
            <a:lvl1pPr indent="0" lvl="0" marL="0" marR="0" rtl="0" algn="r">
              <a:spcBef>
                <a:spcPts val="0"/>
              </a:spcBef>
              <a:buNone/>
              <a:defRPr sz="1100">
                <a:solidFill>
                  <a:schemeClr val="lt1"/>
                </a:solidFill>
                <a:latin typeface="Candara"/>
                <a:ea typeface="Candara"/>
                <a:cs typeface="Candara"/>
                <a:sym typeface="Candara"/>
              </a:defRPr>
            </a:lvl1pPr>
            <a:lvl2pPr indent="0" lvl="1" marL="457200" marR="0" rtl="0" algn="l">
              <a:spcBef>
                <a:spcPts val="0"/>
              </a:spcBef>
              <a:buNone/>
              <a:defRPr b="0" i="0" sz="1800" u="none" cap="none" strike="noStrike">
                <a:solidFill>
                  <a:schemeClr val="lt1"/>
                </a:solidFill>
                <a:latin typeface="Candara"/>
                <a:ea typeface="Candara"/>
                <a:cs typeface="Candara"/>
                <a:sym typeface="Candara"/>
              </a:defRPr>
            </a:lvl2pPr>
            <a:lvl3pPr indent="0" lvl="2" marL="914400" marR="0" rtl="0" algn="l">
              <a:spcBef>
                <a:spcPts val="0"/>
              </a:spcBef>
              <a:buNone/>
              <a:defRPr b="0" i="0" sz="1800" u="none" cap="none" strike="noStrike">
                <a:solidFill>
                  <a:schemeClr val="lt1"/>
                </a:solidFill>
                <a:latin typeface="Candara"/>
                <a:ea typeface="Candara"/>
                <a:cs typeface="Candara"/>
                <a:sym typeface="Candara"/>
              </a:defRPr>
            </a:lvl3pPr>
            <a:lvl4pPr indent="0" lvl="3" marL="1371600" marR="0" rtl="0" algn="l">
              <a:spcBef>
                <a:spcPts val="0"/>
              </a:spcBef>
              <a:buNone/>
              <a:defRPr b="0" i="0" sz="1800" u="none" cap="none" strike="noStrike">
                <a:solidFill>
                  <a:schemeClr val="lt1"/>
                </a:solidFill>
                <a:latin typeface="Candara"/>
                <a:ea typeface="Candara"/>
                <a:cs typeface="Candara"/>
                <a:sym typeface="Candara"/>
              </a:defRPr>
            </a:lvl4pPr>
            <a:lvl5pPr indent="0" lvl="4" marL="1828800" marR="0" rtl="0" algn="l">
              <a:spcBef>
                <a:spcPts val="0"/>
              </a:spcBef>
              <a:buNone/>
              <a:defRPr b="0" i="0" sz="1800" u="none" cap="none" strike="noStrike">
                <a:solidFill>
                  <a:schemeClr val="lt1"/>
                </a:solidFill>
                <a:latin typeface="Candara"/>
                <a:ea typeface="Candara"/>
                <a:cs typeface="Candara"/>
                <a:sym typeface="Candara"/>
              </a:defRPr>
            </a:lvl5pPr>
            <a:lvl6pPr indent="0" lvl="5" marL="2286000" marR="0" rtl="0" algn="l">
              <a:spcBef>
                <a:spcPts val="0"/>
              </a:spcBef>
              <a:buNone/>
              <a:defRPr b="0" i="0" sz="1800" u="none" cap="none" strike="noStrike">
                <a:solidFill>
                  <a:schemeClr val="lt1"/>
                </a:solidFill>
                <a:latin typeface="Candara"/>
                <a:ea typeface="Candara"/>
                <a:cs typeface="Candara"/>
                <a:sym typeface="Candara"/>
              </a:defRPr>
            </a:lvl6pPr>
            <a:lvl7pPr indent="0" lvl="6" marL="2743200" marR="0" rtl="0" algn="l">
              <a:spcBef>
                <a:spcPts val="0"/>
              </a:spcBef>
              <a:buNone/>
              <a:defRPr b="0" i="0" sz="1800" u="none" cap="none" strike="noStrike">
                <a:solidFill>
                  <a:schemeClr val="lt1"/>
                </a:solidFill>
                <a:latin typeface="Candara"/>
                <a:ea typeface="Candara"/>
                <a:cs typeface="Candara"/>
                <a:sym typeface="Candara"/>
              </a:defRPr>
            </a:lvl7pPr>
            <a:lvl8pPr indent="0" lvl="7" marL="3200400" marR="0" rtl="0" algn="l">
              <a:spcBef>
                <a:spcPts val="0"/>
              </a:spcBef>
              <a:buNone/>
              <a:defRPr b="0" i="0" sz="1800" u="none" cap="none" strike="noStrike">
                <a:solidFill>
                  <a:schemeClr val="lt1"/>
                </a:solidFill>
                <a:latin typeface="Candara"/>
                <a:ea typeface="Candara"/>
                <a:cs typeface="Candara"/>
                <a:sym typeface="Candara"/>
              </a:defRPr>
            </a:lvl8pPr>
            <a:lvl9pPr indent="0" lvl="8" marL="3657600" marR="0" rtl="0" algn="l">
              <a:spcBef>
                <a:spcPts val="0"/>
              </a:spcBef>
              <a:buNone/>
              <a:defRPr b="0" i="0" sz="1800" u="none" cap="none" strike="noStrike">
                <a:solidFill>
                  <a:schemeClr val="lt1"/>
                </a:solidFill>
                <a:latin typeface="Candara"/>
                <a:ea typeface="Candara"/>
                <a:cs typeface="Candara"/>
                <a:sym typeface="Candara"/>
              </a:defRPr>
            </a:lvl9pPr>
          </a:lstStyle>
          <a:p/>
        </p:txBody>
      </p:sp>
      <p:sp>
        <p:nvSpPr>
          <p:cNvPr id="85" name="Shape 85"/>
          <p:cNvSpPr txBox="1"/>
          <p:nvPr>
            <p:ph idx="11" type="ftr"/>
          </p:nvPr>
        </p:nvSpPr>
        <p:spPr>
          <a:xfrm>
            <a:off x="354106" y="4767262"/>
            <a:ext cx="2895600" cy="273843"/>
          </a:xfrm>
          <a:prstGeom prst="rect">
            <a:avLst/>
          </a:prstGeom>
          <a:noFill/>
          <a:ln>
            <a:noFill/>
          </a:ln>
        </p:spPr>
        <p:txBody>
          <a:bodyPr anchorCtr="0" anchor="ctr" bIns="91425" lIns="91425" rIns="91425" tIns="91425"/>
          <a:lstStyle>
            <a:lvl1pPr indent="0" lvl="0" marL="0" marR="0" rtl="0" algn="l">
              <a:spcBef>
                <a:spcPts val="0"/>
              </a:spcBef>
              <a:buNone/>
              <a:defRPr sz="1100">
                <a:solidFill>
                  <a:schemeClr val="lt1"/>
                </a:solidFill>
                <a:latin typeface="Candara"/>
                <a:ea typeface="Candara"/>
                <a:cs typeface="Candara"/>
                <a:sym typeface="Candara"/>
              </a:defRPr>
            </a:lvl1pPr>
            <a:lvl2pPr indent="0" lvl="1" marL="457200" marR="0" rtl="0" algn="l">
              <a:spcBef>
                <a:spcPts val="0"/>
              </a:spcBef>
              <a:buNone/>
              <a:defRPr b="0" i="0" sz="1800" u="none" cap="none" strike="noStrike">
                <a:solidFill>
                  <a:schemeClr val="lt1"/>
                </a:solidFill>
                <a:latin typeface="Candara"/>
                <a:ea typeface="Candara"/>
                <a:cs typeface="Candara"/>
                <a:sym typeface="Candara"/>
              </a:defRPr>
            </a:lvl2pPr>
            <a:lvl3pPr indent="0" lvl="2" marL="914400" marR="0" rtl="0" algn="l">
              <a:spcBef>
                <a:spcPts val="0"/>
              </a:spcBef>
              <a:buNone/>
              <a:defRPr b="0" i="0" sz="1800" u="none" cap="none" strike="noStrike">
                <a:solidFill>
                  <a:schemeClr val="lt1"/>
                </a:solidFill>
                <a:latin typeface="Candara"/>
                <a:ea typeface="Candara"/>
                <a:cs typeface="Candara"/>
                <a:sym typeface="Candara"/>
              </a:defRPr>
            </a:lvl3pPr>
            <a:lvl4pPr indent="0" lvl="3" marL="1371600" marR="0" rtl="0" algn="l">
              <a:spcBef>
                <a:spcPts val="0"/>
              </a:spcBef>
              <a:buNone/>
              <a:defRPr b="0" i="0" sz="1800" u="none" cap="none" strike="noStrike">
                <a:solidFill>
                  <a:schemeClr val="lt1"/>
                </a:solidFill>
                <a:latin typeface="Candara"/>
                <a:ea typeface="Candara"/>
                <a:cs typeface="Candara"/>
                <a:sym typeface="Candara"/>
              </a:defRPr>
            </a:lvl4pPr>
            <a:lvl5pPr indent="0" lvl="4" marL="1828800" marR="0" rtl="0" algn="l">
              <a:spcBef>
                <a:spcPts val="0"/>
              </a:spcBef>
              <a:buNone/>
              <a:defRPr b="0" i="0" sz="1800" u="none" cap="none" strike="noStrike">
                <a:solidFill>
                  <a:schemeClr val="lt1"/>
                </a:solidFill>
                <a:latin typeface="Candara"/>
                <a:ea typeface="Candara"/>
                <a:cs typeface="Candara"/>
                <a:sym typeface="Candara"/>
              </a:defRPr>
            </a:lvl5pPr>
            <a:lvl6pPr indent="0" lvl="5" marL="2286000" marR="0" rtl="0" algn="l">
              <a:spcBef>
                <a:spcPts val="0"/>
              </a:spcBef>
              <a:buNone/>
              <a:defRPr b="0" i="0" sz="1800" u="none" cap="none" strike="noStrike">
                <a:solidFill>
                  <a:schemeClr val="lt1"/>
                </a:solidFill>
                <a:latin typeface="Candara"/>
                <a:ea typeface="Candara"/>
                <a:cs typeface="Candara"/>
                <a:sym typeface="Candara"/>
              </a:defRPr>
            </a:lvl6pPr>
            <a:lvl7pPr indent="0" lvl="6" marL="2743200" marR="0" rtl="0" algn="l">
              <a:spcBef>
                <a:spcPts val="0"/>
              </a:spcBef>
              <a:buNone/>
              <a:defRPr b="0" i="0" sz="1800" u="none" cap="none" strike="noStrike">
                <a:solidFill>
                  <a:schemeClr val="lt1"/>
                </a:solidFill>
                <a:latin typeface="Candara"/>
                <a:ea typeface="Candara"/>
                <a:cs typeface="Candara"/>
                <a:sym typeface="Candara"/>
              </a:defRPr>
            </a:lvl7pPr>
            <a:lvl8pPr indent="0" lvl="7" marL="3200400" marR="0" rtl="0" algn="l">
              <a:spcBef>
                <a:spcPts val="0"/>
              </a:spcBef>
              <a:buNone/>
              <a:defRPr b="0" i="0" sz="1800" u="none" cap="none" strike="noStrike">
                <a:solidFill>
                  <a:schemeClr val="lt1"/>
                </a:solidFill>
                <a:latin typeface="Candara"/>
                <a:ea typeface="Candara"/>
                <a:cs typeface="Candara"/>
                <a:sym typeface="Candara"/>
              </a:defRPr>
            </a:lvl8pPr>
            <a:lvl9pPr indent="0" lvl="8" marL="3657600" marR="0" rtl="0" algn="l">
              <a:spcBef>
                <a:spcPts val="0"/>
              </a:spcBef>
              <a:buNone/>
              <a:defRPr b="0" i="0" sz="1800" u="none" cap="none" strike="noStrike">
                <a:solidFill>
                  <a:schemeClr val="lt1"/>
                </a:solidFill>
                <a:latin typeface="Candara"/>
                <a:ea typeface="Candara"/>
                <a:cs typeface="Candara"/>
                <a:sym typeface="Candara"/>
              </a:defRPr>
            </a:lvl9pPr>
          </a:lstStyle>
          <a:p/>
        </p:txBody>
      </p:sp>
      <p:sp>
        <p:nvSpPr>
          <p:cNvPr id="86" name="Shape 86"/>
          <p:cNvSpPr txBox="1"/>
          <p:nvPr>
            <p:ph idx="12" type="sldNum"/>
          </p:nvPr>
        </p:nvSpPr>
        <p:spPr>
          <a:xfrm>
            <a:off x="4191000" y="4767262"/>
            <a:ext cx="762000" cy="273843"/>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fld id="{00000000-1234-1234-1234-123412341234}" type="slidenum">
              <a:rPr lang="en" sz="1100">
                <a:solidFill>
                  <a:srgbClr val="FFFFFF"/>
                </a:solidFill>
                <a:latin typeface="Candara"/>
                <a:ea typeface="Candara"/>
                <a:cs typeface="Candara"/>
                <a:sym typeface="Candara"/>
              </a:rPr>
              <a:t>‹#›</a:t>
            </a:fl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87" name="Shape 87"/>
        <p:cNvGrpSpPr/>
        <p:nvPr/>
      </p:nvGrpSpPr>
      <p:grpSpPr>
        <a:xfrm>
          <a:off x="0" y="0"/>
          <a:ext cx="0" cy="0"/>
          <a:chOff x="0" y="0"/>
          <a:chExt cx="0" cy="0"/>
        </a:xfrm>
      </p:grpSpPr>
      <p:sp>
        <p:nvSpPr>
          <p:cNvPr id="88" name="Shape 88"/>
          <p:cNvSpPr txBox="1"/>
          <p:nvPr>
            <p:ph type="ctrTitle"/>
          </p:nvPr>
        </p:nvSpPr>
        <p:spPr>
          <a:xfrm>
            <a:off x="820737" y="3116355"/>
            <a:ext cx="7542212" cy="759758"/>
          </a:xfrm>
          <a:prstGeom prst="rect">
            <a:avLst/>
          </a:prstGeom>
          <a:noFill/>
          <a:ln>
            <a:noFill/>
          </a:ln>
        </p:spPr>
        <p:txBody>
          <a:bodyPr anchorCtr="0" anchor="b" bIns="91425" lIns="91425" rIns="91425" tIns="91425"/>
          <a:lstStyle>
            <a:lvl1pPr indent="0" lvl="0" marL="0" marR="0" rtl="0" algn="ctr">
              <a:spcBef>
                <a:spcPts val="0"/>
              </a:spcBef>
              <a:buClr>
                <a:schemeClr val="lt1"/>
              </a:buClr>
              <a:buFont typeface="Candara"/>
              <a:buNone/>
              <a:defRPr b="1" i="0" sz="5600" u="none" cap="none" strike="noStrike">
                <a:solidFill>
                  <a:schemeClr val="lt1"/>
                </a:solidFill>
                <a:latin typeface="Candara"/>
                <a:ea typeface="Candara"/>
                <a:cs typeface="Candara"/>
                <a:sym typeface="Candara"/>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89" name="Shape 89"/>
          <p:cNvSpPr txBox="1"/>
          <p:nvPr>
            <p:ph idx="1" type="subTitle"/>
          </p:nvPr>
        </p:nvSpPr>
        <p:spPr>
          <a:xfrm>
            <a:off x="820737" y="3923179"/>
            <a:ext cx="7542212" cy="773206"/>
          </a:xfrm>
          <a:prstGeom prst="rect">
            <a:avLst/>
          </a:prstGeom>
          <a:noFill/>
          <a:ln>
            <a:noFill/>
          </a:ln>
        </p:spPr>
        <p:txBody>
          <a:bodyPr anchorCtr="0" anchor="t" bIns="91425" lIns="91425" rIns="91425" tIns="91425"/>
          <a:lstStyle>
            <a:lvl1pPr indent="0" lvl="0" marL="0" marR="0" rtl="0" algn="ctr">
              <a:spcBef>
                <a:spcPts val="7"/>
              </a:spcBef>
              <a:buClr>
                <a:schemeClr val="lt1"/>
              </a:buClr>
              <a:buFont typeface="Candara"/>
              <a:buNone/>
              <a:defRPr b="1" i="0" sz="2400" u="none" cap="none" strike="noStrike">
                <a:solidFill>
                  <a:schemeClr val="lt1"/>
                </a:solidFill>
                <a:latin typeface="Candara"/>
                <a:ea typeface="Candara"/>
                <a:cs typeface="Candara"/>
                <a:sym typeface="Candara"/>
              </a:defRPr>
            </a:lvl1pPr>
            <a:lvl2pPr indent="0" lvl="1" marL="457200" marR="0" rtl="0" algn="ctr">
              <a:spcBef>
                <a:spcPts val="600"/>
              </a:spcBef>
              <a:buClr>
                <a:schemeClr val="lt1"/>
              </a:buClr>
              <a:buFont typeface="Candara"/>
              <a:buNone/>
              <a:defRPr b="1" i="0" sz="2200" u="none" cap="none" strike="noStrike">
                <a:solidFill>
                  <a:schemeClr val="lt1"/>
                </a:solidFill>
                <a:latin typeface="Candara"/>
                <a:ea typeface="Candara"/>
                <a:cs typeface="Candara"/>
                <a:sym typeface="Candara"/>
              </a:defRPr>
            </a:lvl2pPr>
            <a:lvl3pPr indent="0" lvl="2" marL="914400" marR="0" rtl="0" algn="ctr">
              <a:spcBef>
                <a:spcPts val="600"/>
              </a:spcBef>
              <a:buClr>
                <a:schemeClr val="lt1"/>
              </a:buClr>
              <a:buFont typeface="Candara"/>
              <a:buNone/>
              <a:defRPr b="1" i="0" sz="2000" u="none" cap="none" strike="noStrike">
                <a:solidFill>
                  <a:schemeClr val="lt1"/>
                </a:solidFill>
                <a:latin typeface="Candara"/>
                <a:ea typeface="Candara"/>
                <a:cs typeface="Candara"/>
                <a:sym typeface="Candara"/>
              </a:defRPr>
            </a:lvl3pPr>
            <a:lvl4pPr indent="0" lvl="3" marL="1371600" marR="0" rtl="0" algn="ctr">
              <a:spcBef>
                <a:spcPts val="600"/>
              </a:spcBef>
              <a:buClr>
                <a:schemeClr val="lt1"/>
              </a:buClr>
              <a:buFont typeface="Candara"/>
              <a:buNone/>
              <a:defRPr b="1" i="0" sz="1800" u="none" cap="none" strike="noStrike">
                <a:solidFill>
                  <a:schemeClr val="lt1"/>
                </a:solidFill>
                <a:latin typeface="Candara"/>
                <a:ea typeface="Candara"/>
                <a:cs typeface="Candara"/>
                <a:sym typeface="Candara"/>
              </a:defRPr>
            </a:lvl4pPr>
            <a:lvl5pPr indent="0" lvl="4" marL="1828800" marR="0" rtl="0" algn="ctr">
              <a:spcBef>
                <a:spcPts val="600"/>
              </a:spcBef>
              <a:buClr>
                <a:schemeClr val="lt1"/>
              </a:buClr>
              <a:buFont typeface="Candara"/>
              <a:buNone/>
              <a:defRPr b="1" i="0" sz="1800" u="none" cap="none" strike="noStrike">
                <a:solidFill>
                  <a:schemeClr val="lt1"/>
                </a:solidFill>
                <a:latin typeface="Candara"/>
                <a:ea typeface="Candara"/>
                <a:cs typeface="Candara"/>
                <a:sym typeface="Candara"/>
              </a:defRPr>
            </a:lvl5pPr>
            <a:lvl6pPr indent="0" lvl="5" marL="2286000" marR="0" rtl="0" algn="ctr">
              <a:spcBef>
                <a:spcPts val="360"/>
              </a:spcBef>
              <a:buClr>
                <a:schemeClr val="lt1"/>
              </a:buClr>
              <a:buFont typeface="Candara"/>
              <a:buNone/>
              <a:defRPr b="1" i="0" sz="1800" u="none" cap="none" strike="noStrike">
                <a:solidFill>
                  <a:schemeClr val="lt1"/>
                </a:solidFill>
                <a:latin typeface="Candara"/>
                <a:ea typeface="Candara"/>
                <a:cs typeface="Candara"/>
                <a:sym typeface="Candara"/>
              </a:defRPr>
            </a:lvl6pPr>
            <a:lvl7pPr indent="0" lvl="6" marL="2743200" marR="0" rtl="0" algn="ctr">
              <a:spcBef>
                <a:spcPts val="360"/>
              </a:spcBef>
              <a:buClr>
                <a:schemeClr val="lt1"/>
              </a:buClr>
              <a:buFont typeface="Candara"/>
              <a:buNone/>
              <a:defRPr b="1" i="0" sz="1800" u="none" cap="none" strike="noStrike">
                <a:solidFill>
                  <a:schemeClr val="lt1"/>
                </a:solidFill>
                <a:latin typeface="Candara"/>
                <a:ea typeface="Candara"/>
                <a:cs typeface="Candara"/>
                <a:sym typeface="Candara"/>
              </a:defRPr>
            </a:lvl7pPr>
            <a:lvl8pPr indent="0" lvl="7" marL="3200400" marR="0" rtl="0" algn="ctr">
              <a:spcBef>
                <a:spcPts val="360"/>
              </a:spcBef>
              <a:buClr>
                <a:schemeClr val="lt1"/>
              </a:buClr>
              <a:buFont typeface="Candara"/>
              <a:buNone/>
              <a:defRPr b="1" i="0" sz="1800" u="none" cap="none" strike="noStrike">
                <a:solidFill>
                  <a:schemeClr val="lt1"/>
                </a:solidFill>
                <a:latin typeface="Candara"/>
                <a:ea typeface="Candara"/>
                <a:cs typeface="Candara"/>
                <a:sym typeface="Candara"/>
              </a:defRPr>
            </a:lvl8pPr>
            <a:lvl9pPr indent="0" lvl="8" marL="3657600" marR="0" rtl="0" algn="ctr">
              <a:spcBef>
                <a:spcPts val="360"/>
              </a:spcBef>
              <a:buClr>
                <a:schemeClr val="lt1"/>
              </a:buClr>
              <a:buFont typeface="Candara"/>
              <a:buNone/>
              <a:defRPr b="1" i="0" sz="1800" u="none" cap="none" strike="noStrike">
                <a:solidFill>
                  <a:schemeClr val="lt1"/>
                </a:solidFill>
                <a:latin typeface="Candara"/>
                <a:ea typeface="Candara"/>
                <a:cs typeface="Candara"/>
                <a:sym typeface="Candara"/>
              </a:defRPr>
            </a:lvl9pPr>
          </a:lstStyle>
          <a:p/>
        </p:txBody>
      </p:sp>
      <p:sp>
        <p:nvSpPr>
          <p:cNvPr id="90" name="Shape 90"/>
          <p:cNvSpPr txBox="1"/>
          <p:nvPr>
            <p:ph idx="10" type="dt"/>
          </p:nvPr>
        </p:nvSpPr>
        <p:spPr>
          <a:xfrm>
            <a:off x="6651811" y="4767262"/>
            <a:ext cx="2133599" cy="273843"/>
          </a:xfrm>
          <a:prstGeom prst="rect">
            <a:avLst/>
          </a:prstGeom>
          <a:noFill/>
          <a:ln>
            <a:noFill/>
          </a:ln>
        </p:spPr>
        <p:txBody>
          <a:bodyPr anchorCtr="0" anchor="ctr" bIns="91425" lIns="91425" rIns="91425" tIns="91425"/>
          <a:lstStyle>
            <a:lvl1pPr indent="0" lvl="0" marL="0" marR="0" rtl="0" algn="r">
              <a:spcBef>
                <a:spcPts val="0"/>
              </a:spcBef>
              <a:buNone/>
              <a:defRPr sz="1100">
                <a:solidFill>
                  <a:schemeClr val="lt1"/>
                </a:solidFill>
                <a:latin typeface="Candara"/>
                <a:ea typeface="Candara"/>
                <a:cs typeface="Candara"/>
                <a:sym typeface="Candara"/>
              </a:defRPr>
            </a:lvl1pPr>
            <a:lvl2pPr indent="0" lvl="1" marL="457200" marR="0" rtl="0" algn="l">
              <a:spcBef>
                <a:spcPts val="0"/>
              </a:spcBef>
              <a:buNone/>
              <a:defRPr b="0" i="0" sz="1800" u="none" cap="none" strike="noStrike">
                <a:solidFill>
                  <a:schemeClr val="lt1"/>
                </a:solidFill>
                <a:latin typeface="Candara"/>
                <a:ea typeface="Candara"/>
                <a:cs typeface="Candara"/>
                <a:sym typeface="Candara"/>
              </a:defRPr>
            </a:lvl2pPr>
            <a:lvl3pPr indent="0" lvl="2" marL="914400" marR="0" rtl="0" algn="l">
              <a:spcBef>
                <a:spcPts val="0"/>
              </a:spcBef>
              <a:buNone/>
              <a:defRPr b="0" i="0" sz="1800" u="none" cap="none" strike="noStrike">
                <a:solidFill>
                  <a:schemeClr val="lt1"/>
                </a:solidFill>
                <a:latin typeface="Candara"/>
                <a:ea typeface="Candara"/>
                <a:cs typeface="Candara"/>
                <a:sym typeface="Candara"/>
              </a:defRPr>
            </a:lvl3pPr>
            <a:lvl4pPr indent="0" lvl="3" marL="1371600" marR="0" rtl="0" algn="l">
              <a:spcBef>
                <a:spcPts val="0"/>
              </a:spcBef>
              <a:buNone/>
              <a:defRPr b="0" i="0" sz="1800" u="none" cap="none" strike="noStrike">
                <a:solidFill>
                  <a:schemeClr val="lt1"/>
                </a:solidFill>
                <a:latin typeface="Candara"/>
                <a:ea typeface="Candara"/>
                <a:cs typeface="Candara"/>
                <a:sym typeface="Candara"/>
              </a:defRPr>
            </a:lvl4pPr>
            <a:lvl5pPr indent="0" lvl="4" marL="1828800" marR="0" rtl="0" algn="l">
              <a:spcBef>
                <a:spcPts val="0"/>
              </a:spcBef>
              <a:buNone/>
              <a:defRPr b="0" i="0" sz="1800" u="none" cap="none" strike="noStrike">
                <a:solidFill>
                  <a:schemeClr val="lt1"/>
                </a:solidFill>
                <a:latin typeface="Candara"/>
                <a:ea typeface="Candara"/>
                <a:cs typeface="Candara"/>
                <a:sym typeface="Candara"/>
              </a:defRPr>
            </a:lvl5pPr>
            <a:lvl6pPr indent="0" lvl="5" marL="2286000" marR="0" rtl="0" algn="l">
              <a:spcBef>
                <a:spcPts val="0"/>
              </a:spcBef>
              <a:buNone/>
              <a:defRPr b="0" i="0" sz="1800" u="none" cap="none" strike="noStrike">
                <a:solidFill>
                  <a:schemeClr val="lt1"/>
                </a:solidFill>
                <a:latin typeface="Candara"/>
                <a:ea typeface="Candara"/>
                <a:cs typeface="Candara"/>
                <a:sym typeface="Candara"/>
              </a:defRPr>
            </a:lvl6pPr>
            <a:lvl7pPr indent="0" lvl="6" marL="2743200" marR="0" rtl="0" algn="l">
              <a:spcBef>
                <a:spcPts val="0"/>
              </a:spcBef>
              <a:buNone/>
              <a:defRPr b="0" i="0" sz="1800" u="none" cap="none" strike="noStrike">
                <a:solidFill>
                  <a:schemeClr val="lt1"/>
                </a:solidFill>
                <a:latin typeface="Candara"/>
                <a:ea typeface="Candara"/>
                <a:cs typeface="Candara"/>
                <a:sym typeface="Candara"/>
              </a:defRPr>
            </a:lvl7pPr>
            <a:lvl8pPr indent="0" lvl="7" marL="3200400" marR="0" rtl="0" algn="l">
              <a:spcBef>
                <a:spcPts val="0"/>
              </a:spcBef>
              <a:buNone/>
              <a:defRPr b="0" i="0" sz="1800" u="none" cap="none" strike="noStrike">
                <a:solidFill>
                  <a:schemeClr val="lt1"/>
                </a:solidFill>
                <a:latin typeface="Candara"/>
                <a:ea typeface="Candara"/>
                <a:cs typeface="Candara"/>
                <a:sym typeface="Candara"/>
              </a:defRPr>
            </a:lvl8pPr>
            <a:lvl9pPr indent="0" lvl="8" marL="3657600" marR="0" rtl="0" algn="l">
              <a:spcBef>
                <a:spcPts val="0"/>
              </a:spcBef>
              <a:buNone/>
              <a:defRPr b="0" i="0" sz="1800" u="none" cap="none" strike="noStrike">
                <a:solidFill>
                  <a:schemeClr val="lt1"/>
                </a:solidFill>
                <a:latin typeface="Candara"/>
                <a:ea typeface="Candara"/>
                <a:cs typeface="Candara"/>
                <a:sym typeface="Candara"/>
              </a:defRPr>
            </a:lvl9pPr>
          </a:lstStyle>
          <a:p/>
        </p:txBody>
      </p:sp>
      <p:sp>
        <p:nvSpPr>
          <p:cNvPr id="91" name="Shape 91"/>
          <p:cNvSpPr txBox="1"/>
          <p:nvPr>
            <p:ph idx="11" type="ftr"/>
          </p:nvPr>
        </p:nvSpPr>
        <p:spPr>
          <a:xfrm>
            <a:off x="354106" y="4767262"/>
            <a:ext cx="2895600" cy="273843"/>
          </a:xfrm>
          <a:prstGeom prst="rect">
            <a:avLst/>
          </a:prstGeom>
          <a:noFill/>
          <a:ln>
            <a:noFill/>
          </a:ln>
        </p:spPr>
        <p:txBody>
          <a:bodyPr anchorCtr="0" anchor="ctr" bIns="91425" lIns="91425" rIns="91425" tIns="91425"/>
          <a:lstStyle>
            <a:lvl1pPr indent="0" lvl="0" marL="0" marR="0" rtl="0" algn="l">
              <a:spcBef>
                <a:spcPts val="0"/>
              </a:spcBef>
              <a:buNone/>
              <a:defRPr sz="1100">
                <a:solidFill>
                  <a:schemeClr val="lt1"/>
                </a:solidFill>
                <a:latin typeface="Candara"/>
                <a:ea typeface="Candara"/>
                <a:cs typeface="Candara"/>
                <a:sym typeface="Candara"/>
              </a:defRPr>
            </a:lvl1pPr>
            <a:lvl2pPr indent="0" lvl="1" marL="457200" marR="0" rtl="0" algn="l">
              <a:spcBef>
                <a:spcPts val="0"/>
              </a:spcBef>
              <a:buNone/>
              <a:defRPr b="0" i="0" sz="1800" u="none" cap="none" strike="noStrike">
                <a:solidFill>
                  <a:schemeClr val="lt1"/>
                </a:solidFill>
                <a:latin typeface="Candara"/>
                <a:ea typeface="Candara"/>
                <a:cs typeface="Candara"/>
                <a:sym typeface="Candara"/>
              </a:defRPr>
            </a:lvl2pPr>
            <a:lvl3pPr indent="0" lvl="2" marL="914400" marR="0" rtl="0" algn="l">
              <a:spcBef>
                <a:spcPts val="0"/>
              </a:spcBef>
              <a:buNone/>
              <a:defRPr b="0" i="0" sz="1800" u="none" cap="none" strike="noStrike">
                <a:solidFill>
                  <a:schemeClr val="lt1"/>
                </a:solidFill>
                <a:latin typeface="Candara"/>
                <a:ea typeface="Candara"/>
                <a:cs typeface="Candara"/>
                <a:sym typeface="Candara"/>
              </a:defRPr>
            </a:lvl3pPr>
            <a:lvl4pPr indent="0" lvl="3" marL="1371600" marR="0" rtl="0" algn="l">
              <a:spcBef>
                <a:spcPts val="0"/>
              </a:spcBef>
              <a:buNone/>
              <a:defRPr b="0" i="0" sz="1800" u="none" cap="none" strike="noStrike">
                <a:solidFill>
                  <a:schemeClr val="lt1"/>
                </a:solidFill>
                <a:latin typeface="Candara"/>
                <a:ea typeface="Candara"/>
                <a:cs typeface="Candara"/>
                <a:sym typeface="Candara"/>
              </a:defRPr>
            </a:lvl4pPr>
            <a:lvl5pPr indent="0" lvl="4" marL="1828800" marR="0" rtl="0" algn="l">
              <a:spcBef>
                <a:spcPts val="0"/>
              </a:spcBef>
              <a:buNone/>
              <a:defRPr b="0" i="0" sz="1800" u="none" cap="none" strike="noStrike">
                <a:solidFill>
                  <a:schemeClr val="lt1"/>
                </a:solidFill>
                <a:latin typeface="Candara"/>
                <a:ea typeface="Candara"/>
                <a:cs typeface="Candara"/>
                <a:sym typeface="Candara"/>
              </a:defRPr>
            </a:lvl5pPr>
            <a:lvl6pPr indent="0" lvl="5" marL="2286000" marR="0" rtl="0" algn="l">
              <a:spcBef>
                <a:spcPts val="0"/>
              </a:spcBef>
              <a:buNone/>
              <a:defRPr b="0" i="0" sz="1800" u="none" cap="none" strike="noStrike">
                <a:solidFill>
                  <a:schemeClr val="lt1"/>
                </a:solidFill>
                <a:latin typeface="Candara"/>
                <a:ea typeface="Candara"/>
                <a:cs typeface="Candara"/>
                <a:sym typeface="Candara"/>
              </a:defRPr>
            </a:lvl6pPr>
            <a:lvl7pPr indent="0" lvl="6" marL="2743200" marR="0" rtl="0" algn="l">
              <a:spcBef>
                <a:spcPts val="0"/>
              </a:spcBef>
              <a:buNone/>
              <a:defRPr b="0" i="0" sz="1800" u="none" cap="none" strike="noStrike">
                <a:solidFill>
                  <a:schemeClr val="lt1"/>
                </a:solidFill>
                <a:latin typeface="Candara"/>
                <a:ea typeface="Candara"/>
                <a:cs typeface="Candara"/>
                <a:sym typeface="Candara"/>
              </a:defRPr>
            </a:lvl7pPr>
            <a:lvl8pPr indent="0" lvl="7" marL="3200400" marR="0" rtl="0" algn="l">
              <a:spcBef>
                <a:spcPts val="0"/>
              </a:spcBef>
              <a:buNone/>
              <a:defRPr b="0" i="0" sz="1800" u="none" cap="none" strike="noStrike">
                <a:solidFill>
                  <a:schemeClr val="lt1"/>
                </a:solidFill>
                <a:latin typeface="Candara"/>
                <a:ea typeface="Candara"/>
                <a:cs typeface="Candara"/>
                <a:sym typeface="Candara"/>
              </a:defRPr>
            </a:lvl8pPr>
            <a:lvl9pPr indent="0" lvl="8" marL="3657600" marR="0" rtl="0" algn="l">
              <a:spcBef>
                <a:spcPts val="0"/>
              </a:spcBef>
              <a:buNone/>
              <a:defRPr b="0" i="0" sz="1800" u="none" cap="none" strike="noStrike">
                <a:solidFill>
                  <a:schemeClr val="lt1"/>
                </a:solidFill>
                <a:latin typeface="Candara"/>
                <a:ea typeface="Candara"/>
                <a:cs typeface="Candara"/>
                <a:sym typeface="Candara"/>
              </a:defRPr>
            </a:lvl9pPr>
          </a:lstStyle>
          <a:p/>
        </p:txBody>
      </p:sp>
      <p:sp>
        <p:nvSpPr>
          <p:cNvPr id="92" name="Shape 92"/>
          <p:cNvSpPr txBox="1"/>
          <p:nvPr>
            <p:ph idx="12" type="sldNum"/>
          </p:nvPr>
        </p:nvSpPr>
        <p:spPr>
          <a:xfrm>
            <a:off x="4191000" y="4767262"/>
            <a:ext cx="762000" cy="273843"/>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fld id="{00000000-1234-1234-1234-123412341234}" type="slidenum">
              <a:rPr lang="en" sz="1100">
                <a:solidFill>
                  <a:srgbClr val="FFFFFF"/>
                </a:solidFill>
                <a:latin typeface="Candara"/>
                <a:ea typeface="Candara"/>
                <a:cs typeface="Candara"/>
                <a:sym typeface="Candara"/>
              </a:rPr>
              <a:t>‹#›</a:t>
            </a:fld>
          </a:p>
        </p:txBody>
      </p:sp>
      <p:pic>
        <p:nvPicPr>
          <p:cNvPr descr="MoleculeTracer.png" id="93" name="Shape 93"/>
          <p:cNvPicPr preferRelativeResize="0"/>
          <p:nvPr/>
        </p:nvPicPr>
        <p:blipFill rotWithShape="1">
          <a:blip r:embed="rId2">
            <a:alphaModFix/>
          </a:blip>
          <a:srcRect b="0" l="0" r="0" t="0"/>
          <a:stretch/>
        </p:blipFill>
        <p:spPr>
          <a:xfrm>
            <a:off x="1674018" y="168509"/>
            <a:ext cx="5795962" cy="2957528"/>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94" name="Shape 94"/>
        <p:cNvGrpSpPr/>
        <p:nvPr/>
      </p:nvGrpSpPr>
      <p:grpSpPr>
        <a:xfrm>
          <a:off x="0" y="0"/>
          <a:ext cx="0" cy="0"/>
          <a:chOff x="0" y="0"/>
          <a:chExt cx="0" cy="0"/>
        </a:xfrm>
      </p:grpSpPr>
      <p:sp>
        <p:nvSpPr>
          <p:cNvPr id="95" name="Shape 95"/>
          <p:cNvSpPr txBox="1"/>
          <p:nvPr>
            <p:ph type="title"/>
          </p:nvPr>
        </p:nvSpPr>
        <p:spPr>
          <a:xfrm>
            <a:off x="820737" y="914259"/>
            <a:ext cx="7542212" cy="1469231"/>
          </a:xfrm>
          <a:prstGeom prst="rect">
            <a:avLst/>
          </a:prstGeom>
          <a:noFill/>
          <a:ln>
            <a:noFill/>
          </a:ln>
        </p:spPr>
        <p:txBody>
          <a:bodyPr anchorCtr="0" anchor="b" bIns="91425" lIns="91425" rIns="91425" tIns="91425"/>
          <a:lstStyle>
            <a:lvl1pPr indent="0" lvl="0" marL="0" marR="0" rtl="0" algn="ctr">
              <a:spcBef>
                <a:spcPts val="0"/>
              </a:spcBef>
              <a:buClr>
                <a:schemeClr val="lt1"/>
              </a:buClr>
              <a:buFont typeface="Candara"/>
              <a:buNone/>
              <a:defRPr b="1" i="0" sz="5200" u="none" cap="none" strike="noStrike">
                <a:solidFill>
                  <a:schemeClr val="lt1"/>
                </a:solidFill>
                <a:latin typeface="Candara"/>
                <a:ea typeface="Candara"/>
                <a:cs typeface="Candara"/>
                <a:sym typeface="Candara"/>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96" name="Shape 96"/>
          <p:cNvSpPr txBox="1"/>
          <p:nvPr>
            <p:ph idx="1" type="body"/>
          </p:nvPr>
        </p:nvSpPr>
        <p:spPr>
          <a:xfrm>
            <a:off x="820737" y="2418159"/>
            <a:ext cx="7542212" cy="1125140"/>
          </a:xfrm>
          <a:prstGeom prst="rect">
            <a:avLst/>
          </a:prstGeom>
          <a:noFill/>
          <a:ln>
            <a:noFill/>
          </a:ln>
        </p:spPr>
        <p:txBody>
          <a:bodyPr anchorCtr="0" anchor="t" bIns="91425" lIns="91425" rIns="91425" tIns="91425"/>
          <a:lstStyle>
            <a:lvl1pPr indent="0" lvl="0" marL="0" marR="0" rtl="0" algn="ctr">
              <a:spcBef>
                <a:spcPts val="300"/>
              </a:spcBef>
              <a:buClr>
                <a:schemeClr val="lt1"/>
              </a:buClr>
              <a:buFont typeface="Candara"/>
              <a:buNone/>
              <a:defRPr b="1" i="0" sz="2400" u="none" cap="none" strike="noStrike">
                <a:solidFill>
                  <a:schemeClr val="lt1"/>
                </a:solidFill>
                <a:latin typeface="Candara"/>
                <a:ea typeface="Candara"/>
                <a:cs typeface="Candara"/>
                <a:sym typeface="Candara"/>
              </a:defRPr>
            </a:lvl1pPr>
            <a:lvl2pPr indent="0" lvl="1" marL="457200" marR="0" rtl="0" algn="l">
              <a:spcBef>
                <a:spcPts val="600"/>
              </a:spcBef>
              <a:buClr>
                <a:schemeClr val="lt1"/>
              </a:buClr>
              <a:buFont typeface="Candara"/>
              <a:buNone/>
              <a:defRPr b="1" i="0" sz="1800" u="none" cap="none" strike="noStrike">
                <a:solidFill>
                  <a:schemeClr val="lt1"/>
                </a:solidFill>
                <a:latin typeface="Candara"/>
                <a:ea typeface="Candara"/>
                <a:cs typeface="Candara"/>
                <a:sym typeface="Candara"/>
              </a:defRPr>
            </a:lvl2pPr>
            <a:lvl3pPr indent="0" lvl="2" marL="914400" marR="0" rtl="0" algn="l">
              <a:spcBef>
                <a:spcPts val="600"/>
              </a:spcBef>
              <a:buClr>
                <a:schemeClr val="lt1"/>
              </a:buClr>
              <a:buFont typeface="Candara"/>
              <a:buNone/>
              <a:defRPr b="1" i="0" sz="1600" u="none" cap="none" strike="noStrike">
                <a:solidFill>
                  <a:schemeClr val="lt1"/>
                </a:solidFill>
                <a:latin typeface="Candara"/>
                <a:ea typeface="Candara"/>
                <a:cs typeface="Candara"/>
                <a:sym typeface="Candara"/>
              </a:defRPr>
            </a:lvl3pPr>
            <a:lvl4pPr indent="0" lvl="3" marL="1371600" marR="0" rtl="0" algn="l">
              <a:spcBef>
                <a:spcPts val="600"/>
              </a:spcBef>
              <a:buClr>
                <a:schemeClr val="lt1"/>
              </a:buClr>
              <a:buFont typeface="Candara"/>
              <a:buNone/>
              <a:defRPr b="1" i="0" sz="1400" u="none" cap="none" strike="noStrike">
                <a:solidFill>
                  <a:schemeClr val="lt1"/>
                </a:solidFill>
                <a:latin typeface="Candara"/>
                <a:ea typeface="Candara"/>
                <a:cs typeface="Candara"/>
                <a:sym typeface="Candara"/>
              </a:defRPr>
            </a:lvl4pPr>
            <a:lvl5pPr indent="0" lvl="4" marL="1828800" marR="0" rtl="0" algn="l">
              <a:spcBef>
                <a:spcPts val="600"/>
              </a:spcBef>
              <a:buClr>
                <a:schemeClr val="lt1"/>
              </a:buClr>
              <a:buFont typeface="Candara"/>
              <a:buNone/>
              <a:defRPr b="1" i="0" sz="1400" u="none" cap="none" strike="noStrike">
                <a:solidFill>
                  <a:schemeClr val="lt1"/>
                </a:solidFill>
                <a:latin typeface="Candara"/>
                <a:ea typeface="Candara"/>
                <a:cs typeface="Candara"/>
                <a:sym typeface="Candara"/>
              </a:defRPr>
            </a:lvl5pPr>
            <a:lvl6pPr indent="0" lvl="5" marL="2286000" marR="0" rtl="0" algn="l">
              <a:spcBef>
                <a:spcPts val="280"/>
              </a:spcBef>
              <a:buClr>
                <a:schemeClr val="lt1"/>
              </a:buClr>
              <a:buFont typeface="Candara"/>
              <a:buNone/>
              <a:defRPr b="1" i="0" sz="1400" u="none" cap="none" strike="noStrike">
                <a:solidFill>
                  <a:schemeClr val="lt1"/>
                </a:solidFill>
                <a:latin typeface="Candara"/>
                <a:ea typeface="Candara"/>
                <a:cs typeface="Candara"/>
                <a:sym typeface="Candara"/>
              </a:defRPr>
            </a:lvl6pPr>
            <a:lvl7pPr indent="0" lvl="6" marL="2743200" marR="0" rtl="0" algn="l">
              <a:spcBef>
                <a:spcPts val="280"/>
              </a:spcBef>
              <a:buClr>
                <a:schemeClr val="lt1"/>
              </a:buClr>
              <a:buFont typeface="Candara"/>
              <a:buNone/>
              <a:defRPr b="1" i="0" sz="1400" u="none" cap="none" strike="noStrike">
                <a:solidFill>
                  <a:schemeClr val="lt1"/>
                </a:solidFill>
                <a:latin typeface="Candara"/>
                <a:ea typeface="Candara"/>
                <a:cs typeface="Candara"/>
                <a:sym typeface="Candara"/>
              </a:defRPr>
            </a:lvl7pPr>
            <a:lvl8pPr indent="0" lvl="7" marL="3200400" marR="0" rtl="0" algn="l">
              <a:spcBef>
                <a:spcPts val="280"/>
              </a:spcBef>
              <a:buClr>
                <a:schemeClr val="lt1"/>
              </a:buClr>
              <a:buFont typeface="Candara"/>
              <a:buNone/>
              <a:defRPr b="1" i="0" sz="1400" u="none" cap="none" strike="noStrike">
                <a:solidFill>
                  <a:schemeClr val="lt1"/>
                </a:solidFill>
                <a:latin typeface="Candara"/>
                <a:ea typeface="Candara"/>
                <a:cs typeface="Candara"/>
                <a:sym typeface="Candara"/>
              </a:defRPr>
            </a:lvl8pPr>
            <a:lvl9pPr indent="0" lvl="8" marL="3657600" marR="0" rtl="0" algn="l">
              <a:spcBef>
                <a:spcPts val="280"/>
              </a:spcBef>
              <a:buClr>
                <a:schemeClr val="lt1"/>
              </a:buClr>
              <a:buFont typeface="Candara"/>
              <a:buNone/>
              <a:defRPr b="1" i="0" sz="1400" u="none" cap="none" strike="noStrike">
                <a:solidFill>
                  <a:schemeClr val="lt1"/>
                </a:solidFill>
                <a:latin typeface="Candara"/>
                <a:ea typeface="Candara"/>
                <a:cs typeface="Candara"/>
                <a:sym typeface="Candara"/>
              </a:defRPr>
            </a:lvl9pPr>
          </a:lstStyle>
          <a:p/>
        </p:txBody>
      </p:sp>
      <p:sp>
        <p:nvSpPr>
          <p:cNvPr id="97" name="Shape 97"/>
          <p:cNvSpPr txBox="1"/>
          <p:nvPr>
            <p:ph idx="10" type="dt"/>
          </p:nvPr>
        </p:nvSpPr>
        <p:spPr>
          <a:xfrm>
            <a:off x="6651811" y="4767262"/>
            <a:ext cx="2133599" cy="273843"/>
          </a:xfrm>
          <a:prstGeom prst="rect">
            <a:avLst/>
          </a:prstGeom>
          <a:noFill/>
          <a:ln>
            <a:noFill/>
          </a:ln>
        </p:spPr>
        <p:txBody>
          <a:bodyPr anchorCtr="0" anchor="ctr" bIns="91425" lIns="91425" rIns="91425" tIns="91425"/>
          <a:lstStyle>
            <a:lvl1pPr indent="0" lvl="0" marL="0" marR="0" rtl="0" algn="r">
              <a:spcBef>
                <a:spcPts val="0"/>
              </a:spcBef>
              <a:buNone/>
              <a:defRPr sz="1100">
                <a:solidFill>
                  <a:schemeClr val="lt1"/>
                </a:solidFill>
                <a:latin typeface="Candara"/>
                <a:ea typeface="Candara"/>
                <a:cs typeface="Candara"/>
                <a:sym typeface="Candara"/>
              </a:defRPr>
            </a:lvl1pPr>
            <a:lvl2pPr indent="0" lvl="1" marL="457200" marR="0" rtl="0" algn="l">
              <a:spcBef>
                <a:spcPts val="0"/>
              </a:spcBef>
              <a:buNone/>
              <a:defRPr b="0" i="0" sz="1800" u="none" cap="none" strike="noStrike">
                <a:solidFill>
                  <a:schemeClr val="lt1"/>
                </a:solidFill>
                <a:latin typeface="Candara"/>
                <a:ea typeface="Candara"/>
                <a:cs typeface="Candara"/>
                <a:sym typeface="Candara"/>
              </a:defRPr>
            </a:lvl2pPr>
            <a:lvl3pPr indent="0" lvl="2" marL="914400" marR="0" rtl="0" algn="l">
              <a:spcBef>
                <a:spcPts val="0"/>
              </a:spcBef>
              <a:buNone/>
              <a:defRPr b="0" i="0" sz="1800" u="none" cap="none" strike="noStrike">
                <a:solidFill>
                  <a:schemeClr val="lt1"/>
                </a:solidFill>
                <a:latin typeface="Candara"/>
                <a:ea typeface="Candara"/>
                <a:cs typeface="Candara"/>
                <a:sym typeface="Candara"/>
              </a:defRPr>
            </a:lvl3pPr>
            <a:lvl4pPr indent="0" lvl="3" marL="1371600" marR="0" rtl="0" algn="l">
              <a:spcBef>
                <a:spcPts val="0"/>
              </a:spcBef>
              <a:buNone/>
              <a:defRPr b="0" i="0" sz="1800" u="none" cap="none" strike="noStrike">
                <a:solidFill>
                  <a:schemeClr val="lt1"/>
                </a:solidFill>
                <a:latin typeface="Candara"/>
                <a:ea typeface="Candara"/>
                <a:cs typeface="Candara"/>
                <a:sym typeface="Candara"/>
              </a:defRPr>
            </a:lvl4pPr>
            <a:lvl5pPr indent="0" lvl="4" marL="1828800" marR="0" rtl="0" algn="l">
              <a:spcBef>
                <a:spcPts val="0"/>
              </a:spcBef>
              <a:buNone/>
              <a:defRPr b="0" i="0" sz="1800" u="none" cap="none" strike="noStrike">
                <a:solidFill>
                  <a:schemeClr val="lt1"/>
                </a:solidFill>
                <a:latin typeface="Candara"/>
                <a:ea typeface="Candara"/>
                <a:cs typeface="Candara"/>
                <a:sym typeface="Candara"/>
              </a:defRPr>
            </a:lvl5pPr>
            <a:lvl6pPr indent="0" lvl="5" marL="2286000" marR="0" rtl="0" algn="l">
              <a:spcBef>
                <a:spcPts val="0"/>
              </a:spcBef>
              <a:buNone/>
              <a:defRPr b="0" i="0" sz="1800" u="none" cap="none" strike="noStrike">
                <a:solidFill>
                  <a:schemeClr val="lt1"/>
                </a:solidFill>
                <a:latin typeface="Candara"/>
                <a:ea typeface="Candara"/>
                <a:cs typeface="Candara"/>
                <a:sym typeface="Candara"/>
              </a:defRPr>
            </a:lvl6pPr>
            <a:lvl7pPr indent="0" lvl="6" marL="2743200" marR="0" rtl="0" algn="l">
              <a:spcBef>
                <a:spcPts val="0"/>
              </a:spcBef>
              <a:buNone/>
              <a:defRPr b="0" i="0" sz="1800" u="none" cap="none" strike="noStrike">
                <a:solidFill>
                  <a:schemeClr val="lt1"/>
                </a:solidFill>
                <a:latin typeface="Candara"/>
                <a:ea typeface="Candara"/>
                <a:cs typeface="Candara"/>
                <a:sym typeface="Candara"/>
              </a:defRPr>
            </a:lvl7pPr>
            <a:lvl8pPr indent="0" lvl="7" marL="3200400" marR="0" rtl="0" algn="l">
              <a:spcBef>
                <a:spcPts val="0"/>
              </a:spcBef>
              <a:buNone/>
              <a:defRPr b="0" i="0" sz="1800" u="none" cap="none" strike="noStrike">
                <a:solidFill>
                  <a:schemeClr val="lt1"/>
                </a:solidFill>
                <a:latin typeface="Candara"/>
                <a:ea typeface="Candara"/>
                <a:cs typeface="Candara"/>
                <a:sym typeface="Candara"/>
              </a:defRPr>
            </a:lvl8pPr>
            <a:lvl9pPr indent="0" lvl="8" marL="3657600" marR="0" rtl="0" algn="l">
              <a:spcBef>
                <a:spcPts val="0"/>
              </a:spcBef>
              <a:buNone/>
              <a:defRPr b="0" i="0" sz="1800" u="none" cap="none" strike="noStrike">
                <a:solidFill>
                  <a:schemeClr val="lt1"/>
                </a:solidFill>
                <a:latin typeface="Candara"/>
                <a:ea typeface="Candara"/>
                <a:cs typeface="Candara"/>
                <a:sym typeface="Candara"/>
              </a:defRPr>
            </a:lvl9pPr>
          </a:lstStyle>
          <a:p/>
        </p:txBody>
      </p:sp>
      <p:sp>
        <p:nvSpPr>
          <p:cNvPr id="98" name="Shape 98"/>
          <p:cNvSpPr txBox="1"/>
          <p:nvPr>
            <p:ph idx="11" type="ftr"/>
          </p:nvPr>
        </p:nvSpPr>
        <p:spPr>
          <a:xfrm>
            <a:off x="354106" y="4767262"/>
            <a:ext cx="2895600" cy="273843"/>
          </a:xfrm>
          <a:prstGeom prst="rect">
            <a:avLst/>
          </a:prstGeom>
          <a:noFill/>
          <a:ln>
            <a:noFill/>
          </a:ln>
        </p:spPr>
        <p:txBody>
          <a:bodyPr anchorCtr="0" anchor="ctr" bIns="91425" lIns="91425" rIns="91425" tIns="91425"/>
          <a:lstStyle>
            <a:lvl1pPr indent="0" lvl="0" marL="0" marR="0" rtl="0" algn="l">
              <a:spcBef>
                <a:spcPts val="0"/>
              </a:spcBef>
              <a:buNone/>
              <a:defRPr sz="1100">
                <a:solidFill>
                  <a:schemeClr val="lt1"/>
                </a:solidFill>
                <a:latin typeface="Candara"/>
                <a:ea typeface="Candara"/>
                <a:cs typeface="Candara"/>
                <a:sym typeface="Candara"/>
              </a:defRPr>
            </a:lvl1pPr>
            <a:lvl2pPr indent="0" lvl="1" marL="457200" marR="0" rtl="0" algn="l">
              <a:spcBef>
                <a:spcPts val="0"/>
              </a:spcBef>
              <a:buNone/>
              <a:defRPr b="0" i="0" sz="1800" u="none" cap="none" strike="noStrike">
                <a:solidFill>
                  <a:schemeClr val="lt1"/>
                </a:solidFill>
                <a:latin typeface="Candara"/>
                <a:ea typeface="Candara"/>
                <a:cs typeface="Candara"/>
                <a:sym typeface="Candara"/>
              </a:defRPr>
            </a:lvl2pPr>
            <a:lvl3pPr indent="0" lvl="2" marL="914400" marR="0" rtl="0" algn="l">
              <a:spcBef>
                <a:spcPts val="0"/>
              </a:spcBef>
              <a:buNone/>
              <a:defRPr b="0" i="0" sz="1800" u="none" cap="none" strike="noStrike">
                <a:solidFill>
                  <a:schemeClr val="lt1"/>
                </a:solidFill>
                <a:latin typeface="Candara"/>
                <a:ea typeface="Candara"/>
                <a:cs typeface="Candara"/>
                <a:sym typeface="Candara"/>
              </a:defRPr>
            </a:lvl3pPr>
            <a:lvl4pPr indent="0" lvl="3" marL="1371600" marR="0" rtl="0" algn="l">
              <a:spcBef>
                <a:spcPts val="0"/>
              </a:spcBef>
              <a:buNone/>
              <a:defRPr b="0" i="0" sz="1800" u="none" cap="none" strike="noStrike">
                <a:solidFill>
                  <a:schemeClr val="lt1"/>
                </a:solidFill>
                <a:latin typeface="Candara"/>
                <a:ea typeface="Candara"/>
                <a:cs typeface="Candara"/>
                <a:sym typeface="Candara"/>
              </a:defRPr>
            </a:lvl4pPr>
            <a:lvl5pPr indent="0" lvl="4" marL="1828800" marR="0" rtl="0" algn="l">
              <a:spcBef>
                <a:spcPts val="0"/>
              </a:spcBef>
              <a:buNone/>
              <a:defRPr b="0" i="0" sz="1800" u="none" cap="none" strike="noStrike">
                <a:solidFill>
                  <a:schemeClr val="lt1"/>
                </a:solidFill>
                <a:latin typeface="Candara"/>
                <a:ea typeface="Candara"/>
                <a:cs typeface="Candara"/>
                <a:sym typeface="Candara"/>
              </a:defRPr>
            </a:lvl5pPr>
            <a:lvl6pPr indent="0" lvl="5" marL="2286000" marR="0" rtl="0" algn="l">
              <a:spcBef>
                <a:spcPts val="0"/>
              </a:spcBef>
              <a:buNone/>
              <a:defRPr b="0" i="0" sz="1800" u="none" cap="none" strike="noStrike">
                <a:solidFill>
                  <a:schemeClr val="lt1"/>
                </a:solidFill>
                <a:latin typeface="Candara"/>
                <a:ea typeface="Candara"/>
                <a:cs typeface="Candara"/>
                <a:sym typeface="Candara"/>
              </a:defRPr>
            </a:lvl6pPr>
            <a:lvl7pPr indent="0" lvl="6" marL="2743200" marR="0" rtl="0" algn="l">
              <a:spcBef>
                <a:spcPts val="0"/>
              </a:spcBef>
              <a:buNone/>
              <a:defRPr b="0" i="0" sz="1800" u="none" cap="none" strike="noStrike">
                <a:solidFill>
                  <a:schemeClr val="lt1"/>
                </a:solidFill>
                <a:latin typeface="Candara"/>
                <a:ea typeface="Candara"/>
                <a:cs typeface="Candara"/>
                <a:sym typeface="Candara"/>
              </a:defRPr>
            </a:lvl7pPr>
            <a:lvl8pPr indent="0" lvl="7" marL="3200400" marR="0" rtl="0" algn="l">
              <a:spcBef>
                <a:spcPts val="0"/>
              </a:spcBef>
              <a:buNone/>
              <a:defRPr b="0" i="0" sz="1800" u="none" cap="none" strike="noStrike">
                <a:solidFill>
                  <a:schemeClr val="lt1"/>
                </a:solidFill>
                <a:latin typeface="Candara"/>
                <a:ea typeface="Candara"/>
                <a:cs typeface="Candara"/>
                <a:sym typeface="Candara"/>
              </a:defRPr>
            </a:lvl8pPr>
            <a:lvl9pPr indent="0" lvl="8" marL="3657600" marR="0" rtl="0" algn="l">
              <a:spcBef>
                <a:spcPts val="0"/>
              </a:spcBef>
              <a:buNone/>
              <a:defRPr b="0" i="0" sz="1800" u="none" cap="none" strike="noStrike">
                <a:solidFill>
                  <a:schemeClr val="lt1"/>
                </a:solidFill>
                <a:latin typeface="Candara"/>
                <a:ea typeface="Candara"/>
                <a:cs typeface="Candara"/>
                <a:sym typeface="Candara"/>
              </a:defRPr>
            </a:lvl9pPr>
          </a:lstStyle>
          <a:p/>
        </p:txBody>
      </p:sp>
      <p:sp>
        <p:nvSpPr>
          <p:cNvPr id="99" name="Shape 99"/>
          <p:cNvSpPr txBox="1"/>
          <p:nvPr>
            <p:ph idx="12" type="sldNum"/>
          </p:nvPr>
        </p:nvSpPr>
        <p:spPr>
          <a:xfrm>
            <a:off x="4191000" y="4767262"/>
            <a:ext cx="762000" cy="273843"/>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fld id="{00000000-1234-1234-1234-123412341234}" type="slidenum">
              <a:rPr lang="en" sz="1100">
                <a:solidFill>
                  <a:srgbClr val="FFFFFF"/>
                </a:solidFill>
                <a:latin typeface="Candara"/>
                <a:ea typeface="Candara"/>
                <a:cs typeface="Candara"/>
                <a:sym typeface="Candara"/>
              </a:rPr>
              <a:t>‹#›</a:t>
            </a:fld>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100" name="Shape 100"/>
        <p:cNvGrpSpPr/>
        <p:nvPr/>
      </p:nvGrpSpPr>
      <p:grpSpPr>
        <a:xfrm>
          <a:off x="0" y="0"/>
          <a:ext cx="0" cy="0"/>
          <a:chOff x="0" y="0"/>
          <a:chExt cx="0" cy="0"/>
        </a:xfrm>
      </p:grpSpPr>
      <p:sp>
        <p:nvSpPr>
          <p:cNvPr id="101" name="Shape 101"/>
          <p:cNvSpPr txBox="1"/>
          <p:nvPr>
            <p:ph type="title"/>
          </p:nvPr>
        </p:nvSpPr>
        <p:spPr>
          <a:xfrm>
            <a:off x="779462" y="80682"/>
            <a:ext cx="7581901" cy="1240490"/>
          </a:xfrm>
          <a:prstGeom prst="rect">
            <a:avLst/>
          </a:prstGeom>
          <a:noFill/>
          <a:ln>
            <a:noFill/>
          </a:ln>
        </p:spPr>
        <p:txBody>
          <a:bodyPr anchorCtr="0" anchor="ctr" bIns="91425" lIns="91425" rIns="91425" tIns="91425"/>
          <a:lstStyle>
            <a:lvl1pPr indent="0" lvl="0" marL="0" marR="0" rtl="0" algn="ctr">
              <a:spcBef>
                <a:spcPts val="0"/>
              </a:spcBef>
              <a:buClr>
                <a:schemeClr val="lt1"/>
              </a:buClr>
              <a:buFont typeface="Candara"/>
              <a:buNone/>
              <a:defRPr b="1" i="0" sz="5600" u="none" cap="none" strike="noStrike">
                <a:solidFill>
                  <a:schemeClr val="lt1"/>
                </a:solidFill>
                <a:latin typeface="Candara"/>
                <a:ea typeface="Candara"/>
                <a:cs typeface="Candara"/>
                <a:sym typeface="Candara"/>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02" name="Shape 102"/>
          <p:cNvSpPr txBox="1"/>
          <p:nvPr>
            <p:ph idx="1" type="body"/>
          </p:nvPr>
        </p:nvSpPr>
        <p:spPr>
          <a:xfrm>
            <a:off x="779462" y="1419225"/>
            <a:ext cx="3657600" cy="2981324"/>
          </a:xfrm>
          <a:prstGeom prst="rect">
            <a:avLst/>
          </a:prstGeom>
          <a:noFill/>
          <a:ln>
            <a:noFill/>
          </a:ln>
        </p:spPr>
        <p:txBody>
          <a:bodyPr anchorCtr="0" anchor="t" bIns="91425" lIns="91425" rIns="91425" tIns="91425"/>
          <a:lstStyle>
            <a:lvl1pPr indent="-276225" lvl="0" marL="403225" marR="0" rtl="0" algn="l">
              <a:spcBef>
                <a:spcPts val="2000"/>
              </a:spcBef>
              <a:buClr>
                <a:schemeClr val="lt1"/>
              </a:buClr>
              <a:buSzPct val="100000"/>
              <a:buFont typeface="Candara"/>
              <a:buChar char="•"/>
              <a:defRPr b="1" i="0" sz="2000" u="none" cap="none" strike="noStrike">
                <a:solidFill>
                  <a:schemeClr val="lt1"/>
                </a:solidFill>
                <a:latin typeface="Candara"/>
                <a:ea typeface="Candara"/>
                <a:cs typeface="Candara"/>
                <a:sym typeface="Candara"/>
              </a:defRPr>
            </a:lvl1pPr>
            <a:lvl2pPr indent="-298450" lvl="1" marL="806450" marR="0" rtl="0" algn="l">
              <a:spcBef>
                <a:spcPts val="60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2pPr>
            <a:lvl3pPr indent="-228600" lvl="2" marL="1143000" marR="0" rtl="0" algn="l">
              <a:spcBef>
                <a:spcPts val="60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3pPr>
            <a:lvl4pPr indent="-234950" lvl="3" marL="1492250" marR="0" rtl="0" algn="l">
              <a:spcBef>
                <a:spcPts val="60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4pPr>
            <a:lvl5pPr indent="-228600" lvl="4" marL="1828800" marR="0" rtl="0" algn="l">
              <a:spcBef>
                <a:spcPts val="60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5pPr>
            <a:lvl6pPr indent="-230188" lvl="5" marL="2173288" marR="0" rtl="0" algn="l">
              <a:spcBef>
                <a:spcPts val="36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6pPr>
            <a:lvl7pPr indent="-230188" lvl="6" marL="2173288" marR="0" rtl="0" algn="l">
              <a:spcBef>
                <a:spcPts val="36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7pPr>
            <a:lvl8pPr indent="-230188" lvl="7" marL="2173288" marR="0" rtl="0" algn="l">
              <a:spcBef>
                <a:spcPts val="36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8pPr>
            <a:lvl9pPr indent="-230188" lvl="8" marL="2173288" marR="0" rtl="0" algn="l">
              <a:spcBef>
                <a:spcPts val="36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9pPr>
          </a:lstStyle>
          <a:p/>
        </p:txBody>
      </p:sp>
      <p:sp>
        <p:nvSpPr>
          <p:cNvPr id="103" name="Shape 103"/>
          <p:cNvSpPr txBox="1"/>
          <p:nvPr>
            <p:ph idx="2" type="body"/>
          </p:nvPr>
        </p:nvSpPr>
        <p:spPr>
          <a:xfrm>
            <a:off x="4703762" y="1419225"/>
            <a:ext cx="3657600" cy="2981324"/>
          </a:xfrm>
          <a:prstGeom prst="rect">
            <a:avLst/>
          </a:prstGeom>
          <a:noFill/>
          <a:ln>
            <a:noFill/>
          </a:ln>
        </p:spPr>
        <p:txBody>
          <a:bodyPr anchorCtr="0" anchor="t" bIns="91425" lIns="91425" rIns="91425" tIns="91425"/>
          <a:lstStyle>
            <a:lvl1pPr indent="-276225" lvl="0" marL="403225" marR="0" rtl="0" algn="l">
              <a:spcBef>
                <a:spcPts val="2000"/>
              </a:spcBef>
              <a:buClr>
                <a:schemeClr val="lt1"/>
              </a:buClr>
              <a:buSzPct val="100000"/>
              <a:buFont typeface="Candara"/>
              <a:buChar char="•"/>
              <a:defRPr b="1" i="0" sz="2000" u="none" cap="none" strike="noStrike">
                <a:solidFill>
                  <a:schemeClr val="lt1"/>
                </a:solidFill>
                <a:latin typeface="Candara"/>
                <a:ea typeface="Candara"/>
                <a:cs typeface="Candara"/>
                <a:sym typeface="Candara"/>
              </a:defRPr>
            </a:lvl1pPr>
            <a:lvl2pPr indent="-298450" lvl="1" marL="806450" marR="0" rtl="0" algn="l">
              <a:spcBef>
                <a:spcPts val="60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2pPr>
            <a:lvl3pPr indent="-228600" lvl="2" marL="1143000" marR="0" rtl="0" algn="l">
              <a:spcBef>
                <a:spcPts val="60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3pPr>
            <a:lvl4pPr indent="-234950" lvl="3" marL="1492250" marR="0" rtl="0" algn="l">
              <a:spcBef>
                <a:spcPts val="60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4pPr>
            <a:lvl5pPr indent="-228600" lvl="4" marL="1828800" marR="0" rtl="0" algn="l">
              <a:spcBef>
                <a:spcPts val="60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5pPr>
            <a:lvl6pPr indent="-230188" lvl="5" marL="2173288" marR="0" rtl="0" algn="l">
              <a:spcBef>
                <a:spcPts val="36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6pPr>
            <a:lvl7pPr indent="-230188" lvl="6" marL="2173288" marR="0" rtl="0" algn="l">
              <a:spcBef>
                <a:spcPts val="36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7pPr>
            <a:lvl8pPr indent="-230188" lvl="7" marL="2173288" marR="0" rtl="0" algn="l">
              <a:spcBef>
                <a:spcPts val="36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8pPr>
            <a:lvl9pPr indent="-230188" lvl="8" marL="2173288" marR="0" rtl="0" algn="l">
              <a:spcBef>
                <a:spcPts val="36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9pPr>
          </a:lstStyle>
          <a:p/>
        </p:txBody>
      </p:sp>
      <p:sp>
        <p:nvSpPr>
          <p:cNvPr id="104" name="Shape 104"/>
          <p:cNvSpPr txBox="1"/>
          <p:nvPr>
            <p:ph idx="10" type="dt"/>
          </p:nvPr>
        </p:nvSpPr>
        <p:spPr>
          <a:xfrm>
            <a:off x="6651811" y="4767262"/>
            <a:ext cx="2133599" cy="273843"/>
          </a:xfrm>
          <a:prstGeom prst="rect">
            <a:avLst/>
          </a:prstGeom>
          <a:noFill/>
          <a:ln>
            <a:noFill/>
          </a:ln>
        </p:spPr>
        <p:txBody>
          <a:bodyPr anchorCtr="0" anchor="ctr" bIns="91425" lIns="91425" rIns="91425" tIns="91425"/>
          <a:lstStyle>
            <a:lvl1pPr indent="0" lvl="0" marL="0" marR="0" rtl="0" algn="r">
              <a:spcBef>
                <a:spcPts val="0"/>
              </a:spcBef>
              <a:buNone/>
              <a:defRPr sz="1100">
                <a:solidFill>
                  <a:schemeClr val="lt1"/>
                </a:solidFill>
                <a:latin typeface="Candara"/>
                <a:ea typeface="Candara"/>
                <a:cs typeface="Candara"/>
                <a:sym typeface="Candara"/>
              </a:defRPr>
            </a:lvl1pPr>
            <a:lvl2pPr indent="0" lvl="1" marL="457200" marR="0" rtl="0" algn="l">
              <a:spcBef>
                <a:spcPts val="0"/>
              </a:spcBef>
              <a:buNone/>
              <a:defRPr b="0" i="0" sz="1800" u="none" cap="none" strike="noStrike">
                <a:solidFill>
                  <a:schemeClr val="lt1"/>
                </a:solidFill>
                <a:latin typeface="Candara"/>
                <a:ea typeface="Candara"/>
                <a:cs typeface="Candara"/>
                <a:sym typeface="Candara"/>
              </a:defRPr>
            </a:lvl2pPr>
            <a:lvl3pPr indent="0" lvl="2" marL="914400" marR="0" rtl="0" algn="l">
              <a:spcBef>
                <a:spcPts val="0"/>
              </a:spcBef>
              <a:buNone/>
              <a:defRPr b="0" i="0" sz="1800" u="none" cap="none" strike="noStrike">
                <a:solidFill>
                  <a:schemeClr val="lt1"/>
                </a:solidFill>
                <a:latin typeface="Candara"/>
                <a:ea typeface="Candara"/>
                <a:cs typeface="Candara"/>
                <a:sym typeface="Candara"/>
              </a:defRPr>
            </a:lvl3pPr>
            <a:lvl4pPr indent="0" lvl="3" marL="1371600" marR="0" rtl="0" algn="l">
              <a:spcBef>
                <a:spcPts val="0"/>
              </a:spcBef>
              <a:buNone/>
              <a:defRPr b="0" i="0" sz="1800" u="none" cap="none" strike="noStrike">
                <a:solidFill>
                  <a:schemeClr val="lt1"/>
                </a:solidFill>
                <a:latin typeface="Candara"/>
                <a:ea typeface="Candara"/>
                <a:cs typeface="Candara"/>
                <a:sym typeface="Candara"/>
              </a:defRPr>
            </a:lvl4pPr>
            <a:lvl5pPr indent="0" lvl="4" marL="1828800" marR="0" rtl="0" algn="l">
              <a:spcBef>
                <a:spcPts val="0"/>
              </a:spcBef>
              <a:buNone/>
              <a:defRPr b="0" i="0" sz="1800" u="none" cap="none" strike="noStrike">
                <a:solidFill>
                  <a:schemeClr val="lt1"/>
                </a:solidFill>
                <a:latin typeface="Candara"/>
                <a:ea typeface="Candara"/>
                <a:cs typeface="Candara"/>
                <a:sym typeface="Candara"/>
              </a:defRPr>
            </a:lvl5pPr>
            <a:lvl6pPr indent="0" lvl="5" marL="2286000" marR="0" rtl="0" algn="l">
              <a:spcBef>
                <a:spcPts val="0"/>
              </a:spcBef>
              <a:buNone/>
              <a:defRPr b="0" i="0" sz="1800" u="none" cap="none" strike="noStrike">
                <a:solidFill>
                  <a:schemeClr val="lt1"/>
                </a:solidFill>
                <a:latin typeface="Candara"/>
                <a:ea typeface="Candara"/>
                <a:cs typeface="Candara"/>
                <a:sym typeface="Candara"/>
              </a:defRPr>
            </a:lvl6pPr>
            <a:lvl7pPr indent="0" lvl="6" marL="2743200" marR="0" rtl="0" algn="l">
              <a:spcBef>
                <a:spcPts val="0"/>
              </a:spcBef>
              <a:buNone/>
              <a:defRPr b="0" i="0" sz="1800" u="none" cap="none" strike="noStrike">
                <a:solidFill>
                  <a:schemeClr val="lt1"/>
                </a:solidFill>
                <a:latin typeface="Candara"/>
                <a:ea typeface="Candara"/>
                <a:cs typeface="Candara"/>
                <a:sym typeface="Candara"/>
              </a:defRPr>
            </a:lvl7pPr>
            <a:lvl8pPr indent="0" lvl="7" marL="3200400" marR="0" rtl="0" algn="l">
              <a:spcBef>
                <a:spcPts val="0"/>
              </a:spcBef>
              <a:buNone/>
              <a:defRPr b="0" i="0" sz="1800" u="none" cap="none" strike="noStrike">
                <a:solidFill>
                  <a:schemeClr val="lt1"/>
                </a:solidFill>
                <a:latin typeface="Candara"/>
                <a:ea typeface="Candara"/>
                <a:cs typeface="Candara"/>
                <a:sym typeface="Candara"/>
              </a:defRPr>
            </a:lvl8pPr>
            <a:lvl9pPr indent="0" lvl="8" marL="3657600" marR="0" rtl="0" algn="l">
              <a:spcBef>
                <a:spcPts val="0"/>
              </a:spcBef>
              <a:buNone/>
              <a:defRPr b="0" i="0" sz="1800" u="none" cap="none" strike="noStrike">
                <a:solidFill>
                  <a:schemeClr val="lt1"/>
                </a:solidFill>
                <a:latin typeface="Candara"/>
                <a:ea typeface="Candara"/>
                <a:cs typeface="Candara"/>
                <a:sym typeface="Candara"/>
              </a:defRPr>
            </a:lvl9pPr>
          </a:lstStyle>
          <a:p/>
        </p:txBody>
      </p:sp>
      <p:sp>
        <p:nvSpPr>
          <p:cNvPr id="105" name="Shape 105"/>
          <p:cNvSpPr txBox="1"/>
          <p:nvPr>
            <p:ph idx="11" type="ftr"/>
          </p:nvPr>
        </p:nvSpPr>
        <p:spPr>
          <a:xfrm>
            <a:off x="354106" y="4767262"/>
            <a:ext cx="2895600" cy="273843"/>
          </a:xfrm>
          <a:prstGeom prst="rect">
            <a:avLst/>
          </a:prstGeom>
          <a:noFill/>
          <a:ln>
            <a:noFill/>
          </a:ln>
        </p:spPr>
        <p:txBody>
          <a:bodyPr anchorCtr="0" anchor="ctr" bIns="91425" lIns="91425" rIns="91425" tIns="91425"/>
          <a:lstStyle>
            <a:lvl1pPr indent="0" lvl="0" marL="0" marR="0" rtl="0" algn="l">
              <a:spcBef>
                <a:spcPts val="0"/>
              </a:spcBef>
              <a:buNone/>
              <a:defRPr sz="1100">
                <a:solidFill>
                  <a:schemeClr val="lt1"/>
                </a:solidFill>
                <a:latin typeface="Candara"/>
                <a:ea typeface="Candara"/>
                <a:cs typeface="Candara"/>
                <a:sym typeface="Candara"/>
              </a:defRPr>
            </a:lvl1pPr>
            <a:lvl2pPr indent="0" lvl="1" marL="457200" marR="0" rtl="0" algn="l">
              <a:spcBef>
                <a:spcPts val="0"/>
              </a:spcBef>
              <a:buNone/>
              <a:defRPr b="0" i="0" sz="1800" u="none" cap="none" strike="noStrike">
                <a:solidFill>
                  <a:schemeClr val="lt1"/>
                </a:solidFill>
                <a:latin typeface="Candara"/>
                <a:ea typeface="Candara"/>
                <a:cs typeface="Candara"/>
                <a:sym typeface="Candara"/>
              </a:defRPr>
            </a:lvl2pPr>
            <a:lvl3pPr indent="0" lvl="2" marL="914400" marR="0" rtl="0" algn="l">
              <a:spcBef>
                <a:spcPts val="0"/>
              </a:spcBef>
              <a:buNone/>
              <a:defRPr b="0" i="0" sz="1800" u="none" cap="none" strike="noStrike">
                <a:solidFill>
                  <a:schemeClr val="lt1"/>
                </a:solidFill>
                <a:latin typeface="Candara"/>
                <a:ea typeface="Candara"/>
                <a:cs typeface="Candara"/>
                <a:sym typeface="Candara"/>
              </a:defRPr>
            </a:lvl3pPr>
            <a:lvl4pPr indent="0" lvl="3" marL="1371600" marR="0" rtl="0" algn="l">
              <a:spcBef>
                <a:spcPts val="0"/>
              </a:spcBef>
              <a:buNone/>
              <a:defRPr b="0" i="0" sz="1800" u="none" cap="none" strike="noStrike">
                <a:solidFill>
                  <a:schemeClr val="lt1"/>
                </a:solidFill>
                <a:latin typeface="Candara"/>
                <a:ea typeface="Candara"/>
                <a:cs typeface="Candara"/>
                <a:sym typeface="Candara"/>
              </a:defRPr>
            </a:lvl4pPr>
            <a:lvl5pPr indent="0" lvl="4" marL="1828800" marR="0" rtl="0" algn="l">
              <a:spcBef>
                <a:spcPts val="0"/>
              </a:spcBef>
              <a:buNone/>
              <a:defRPr b="0" i="0" sz="1800" u="none" cap="none" strike="noStrike">
                <a:solidFill>
                  <a:schemeClr val="lt1"/>
                </a:solidFill>
                <a:latin typeface="Candara"/>
                <a:ea typeface="Candara"/>
                <a:cs typeface="Candara"/>
                <a:sym typeface="Candara"/>
              </a:defRPr>
            </a:lvl5pPr>
            <a:lvl6pPr indent="0" lvl="5" marL="2286000" marR="0" rtl="0" algn="l">
              <a:spcBef>
                <a:spcPts val="0"/>
              </a:spcBef>
              <a:buNone/>
              <a:defRPr b="0" i="0" sz="1800" u="none" cap="none" strike="noStrike">
                <a:solidFill>
                  <a:schemeClr val="lt1"/>
                </a:solidFill>
                <a:latin typeface="Candara"/>
                <a:ea typeface="Candara"/>
                <a:cs typeface="Candara"/>
                <a:sym typeface="Candara"/>
              </a:defRPr>
            </a:lvl6pPr>
            <a:lvl7pPr indent="0" lvl="6" marL="2743200" marR="0" rtl="0" algn="l">
              <a:spcBef>
                <a:spcPts val="0"/>
              </a:spcBef>
              <a:buNone/>
              <a:defRPr b="0" i="0" sz="1800" u="none" cap="none" strike="noStrike">
                <a:solidFill>
                  <a:schemeClr val="lt1"/>
                </a:solidFill>
                <a:latin typeface="Candara"/>
                <a:ea typeface="Candara"/>
                <a:cs typeface="Candara"/>
                <a:sym typeface="Candara"/>
              </a:defRPr>
            </a:lvl7pPr>
            <a:lvl8pPr indent="0" lvl="7" marL="3200400" marR="0" rtl="0" algn="l">
              <a:spcBef>
                <a:spcPts val="0"/>
              </a:spcBef>
              <a:buNone/>
              <a:defRPr b="0" i="0" sz="1800" u="none" cap="none" strike="noStrike">
                <a:solidFill>
                  <a:schemeClr val="lt1"/>
                </a:solidFill>
                <a:latin typeface="Candara"/>
                <a:ea typeface="Candara"/>
                <a:cs typeface="Candara"/>
                <a:sym typeface="Candara"/>
              </a:defRPr>
            </a:lvl8pPr>
            <a:lvl9pPr indent="0" lvl="8" marL="3657600" marR="0" rtl="0" algn="l">
              <a:spcBef>
                <a:spcPts val="0"/>
              </a:spcBef>
              <a:buNone/>
              <a:defRPr b="0" i="0" sz="1800" u="none" cap="none" strike="noStrike">
                <a:solidFill>
                  <a:schemeClr val="lt1"/>
                </a:solidFill>
                <a:latin typeface="Candara"/>
                <a:ea typeface="Candara"/>
                <a:cs typeface="Candara"/>
                <a:sym typeface="Candara"/>
              </a:defRPr>
            </a:lvl9pPr>
          </a:lstStyle>
          <a:p/>
        </p:txBody>
      </p:sp>
      <p:sp>
        <p:nvSpPr>
          <p:cNvPr id="106" name="Shape 106"/>
          <p:cNvSpPr txBox="1"/>
          <p:nvPr>
            <p:ph idx="12" type="sldNum"/>
          </p:nvPr>
        </p:nvSpPr>
        <p:spPr>
          <a:xfrm>
            <a:off x="4191000" y="4767262"/>
            <a:ext cx="762000" cy="273843"/>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fld id="{00000000-1234-1234-1234-123412341234}" type="slidenum">
              <a:rPr lang="en" sz="1100">
                <a:solidFill>
                  <a:srgbClr val="FFFFFF"/>
                </a:solidFill>
                <a:latin typeface="Candara"/>
                <a:ea typeface="Candara"/>
                <a:cs typeface="Candara"/>
                <a:sym typeface="Candara"/>
              </a:rPr>
              <a:t>‹#›</a:t>
            </a:fl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107" name="Shape 107"/>
        <p:cNvGrpSpPr/>
        <p:nvPr/>
      </p:nvGrpSpPr>
      <p:grpSpPr>
        <a:xfrm>
          <a:off x="0" y="0"/>
          <a:ext cx="0" cy="0"/>
          <a:chOff x="0" y="0"/>
          <a:chExt cx="0" cy="0"/>
        </a:xfrm>
      </p:grpSpPr>
      <p:sp>
        <p:nvSpPr>
          <p:cNvPr id="108" name="Shape 108"/>
          <p:cNvSpPr txBox="1"/>
          <p:nvPr>
            <p:ph type="title"/>
          </p:nvPr>
        </p:nvSpPr>
        <p:spPr>
          <a:xfrm>
            <a:off x="779462" y="80682"/>
            <a:ext cx="7581901" cy="1240490"/>
          </a:xfrm>
          <a:prstGeom prst="rect">
            <a:avLst/>
          </a:prstGeom>
          <a:noFill/>
          <a:ln>
            <a:noFill/>
          </a:ln>
        </p:spPr>
        <p:txBody>
          <a:bodyPr anchorCtr="0" anchor="ctr" bIns="91425" lIns="91425" rIns="91425" tIns="91425"/>
          <a:lstStyle>
            <a:lvl1pPr indent="0" lvl="0" marL="0" marR="0" rtl="0" algn="ctr">
              <a:spcBef>
                <a:spcPts val="0"/>
              </a:spcBef>
              <a:buClr>
                <a:schemeClr val="lt1"/>
              </a:buClr>
              <a:buFont typeface="Candara"/>
              <a:buNone/>
              <a:defRPr b="1" i="0" sz="5600" u="none" cap="none" strike="noStrike">
                <a:solidFill>
                  <a:schemeClr val="lt1"/>
                </a:solidFill>
                <a:latin typeface="Candara"/>
                <a:ea typeface="Candara"/>
                <a:cs typeface="Candara"/>
                <a:sym typeface="Candara"/>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09" name="Shape 109"/>
          <p:cNvSpPr txBox="1"/>
          <p:nvPr>
            <p:ph idx="1" type="body"/>
          </p:nvPr>
        </p:nvSpPr>
        <p:spPr>
          <a:xfrm>
            <a:off x="779462" y="1321173"/>
            <a:ext cx="3657600" cy="386601"/>
          </a:xfrm>
          <a:prstGeom prst="rect">
            <a:avLst/>
          </a:prstGeom>
          <a:noFill/>
          <a:ln>
            <a:noFill/>
          </a:ln>
        </p:spPr>
        <p:txBody>
          <a:bodyPr anchorCtr="0" anchor="b" bIns="91425" lIns="91425" rIns="91425" tIns="91425"/>
          <a:lstStyle>
            <a:lvl1pPr indent="0" lvl="0" marL="0" marR="0" rtl="0" algn="ctr">
              <a:spcBef>
                <a:spcPts val="0"/>
              </a:spcBef>
              <a:buClr>
                <a:schemeClr val="lt1"/>
              </a:buClr>
              <a:buFont typeface="Candara"/>
              <a:buNone/>
              <a:defRPr b="1" i="0" sz="2400" u="none" cap="none" strike="noStrike">
                <a:solidFill>
                  <a:schemeClr val="lt1"/>
                </a:solidFill>
                <a:latin typeface="Candara"/>
                <a:ea typeface="Candara"/>
                <a:cs typeface="Candara"/>
                <a:sym typeface="Candara"/>
              </a:defRPr>
            </a:lvl1pPr>
            <a:lvl2pPr indent="0" lvl="1" marL="457200" marR="0" rtl="0" algn="l">
              <a:spcBef>
                <a:spcPts val="600"/>
              </a:spcBef>
              <a:buClr>
                <a:schemeClr val="lt1"/>
              </a:buClr>
              <a:buFont typeface="Candara"/>
              <a:buNone/>
              <a:defRPr b="1" i="0" sz="2000" u="none" cap="none" strike="noStrike">
                <a:solidFill>
                  <a:schemeClr val="lt1"/>
                </a:solidFill>
                <a:latin typeface="Candara"/>
                <a:ea typeface="Candara"/>
                <a:cs typeface="Candara"/>
                <a:sym typeface="Candara"/>
              </a:defRPr>
            </a:lvl2pPr>
            <a:lvl3pPr indent="0" lvl="2" marL="914400" marR="0" rtl="0" algn="l">
              <a:spcBef>
                <a:spcPts val="600"/>
              </a:spcBef>
              <a:buClr>
                <a:schemeClr val="lt1"/>
              </a:buClr>
              <a:buFont typeface="Candara"/>
              <a:buNone/>
              <a:defRPr b="1" i="0" sz="1800" u="none" cap="none" strike="noStrike">
                <a:solidFill>
                  <a:schemeClr val="lt1"/>
                </a:solidFill>
                <a:latin typeface="Candara"/>
                <a:ea typeface="Candara"/>
                <a:cs typeface="Candara"/>
                <a:sym typeface="Candara"/>
              </a:defRPr>
            </a:lvl3pPr>
            <a:lvl4pPr indent="0" lvl="3" marL="1371600" marR="0" rtl="0" algn="l">
              <a:spcBef>
                <a:spcPts val="600"/>
              </a:spcBef>
              <a:buClr>
                <a:schemeClr val="lt1"/>
              </a:buClr>
              <a:buFont typeface="Candara"/>
              <a:buNone/>
              <a:defRPr b="1" i="0" sz="1600" u="none" cap="none" strike="noStrike">
                <a:solidFill>
                  <a:schemeClr val="lt1"/>
                </a:solidFill>
                <a:latin typeface="Candara"/>
                <a:ea typeface="Candara"/>
                <a:cs typeface="Candara"/>
                <a:sym typeface="Candara"/>
              </a:defRPr>
            </a:lvl4pPr>
            <a:lvl5pPr indent="0" lvl="4" marL="1828800" marR="0" rtl="0" algn="l">
              <a:spcBef>
                <a:spcPts val="600"/>
              </a:spcBef>
              <a:buClr>
                <a:schemeClr val="lt1"/>
              </a:buClr>
              <a:buFont typeface="Candara"/>
              <a:buNone/>
              <a:defRPr b="1" i="0" sz="1600" u="none" cap="none" strike="noStrike">
                <a:solidFill>
                  <a:schemeClr val="lt1"/>
                </a:solidFill>
                <a:latin typeface="Candara"/>
                <a:ea typeface="Candara"/>
                <a:cs typeface="Candara"/>
                <a:sym typeface="Candara"/>
              </a:defRPr>
            </a:lvl5pPr>
            <a:lvl6pPr indent="0" lvl="5" marL="2286000" marR="0" rtl="0" algn="l">
              <a:spcBef>
                <a:spcPts val="320"/>
              </a:spcBef>
              <a:buClr>
                <a:schemeClr val="lt1"/>
              </a:buClr>
              <a:buFont typeface="Candara"/>
              <a:buNone/>
              <a:defRPr b="1" i="0" sz="1600" u="none" cap="none" strike="noStrike">
                <a:solidFill>
                  <a:schemeClr val="lt1"/>
                </a:solidFill>
                <a:latin typeface="Candara"/>
                <a:ea typeface="Candara"/>
                <a:cs typeface="Candara"/>
                <a:sym typeface="Candara"/>
              </a:defRPr>
            </a:lvl6pPr>
            <a:lvl7pPr indent="0" lvl="6" marL="2743200" marR="0" rtl="0" algn="l">
              <a:spcBef>
                <a:spcPts val="320"/>
              </a:spcBef>
              <a:buClr>
                <a:schemeClr val="lt1"/>
              </a:buClr>
              <a:buFont typeface="Candara"/>
              <a:buNone/>
              <a:defRPr b="1" i="0" sz="1600" u="none" cap="none" strike="noStrike">
                <a:solidFill>
                  <a:schemeClr val="lt1"/>
                </a:solidFill>
                <a:latin typeface="Candara"/>
                <a:ea typeface="Candara"/>
                <a:cs typeface="Candara"/>
                <a:sym typeface="Candara"/>
              </a:defRPr>
            </a:lvl7pPr>
            <a:lvl8pPr indent="0" lvl="7" marL="3200400" marR="0" rtl="0" algn="l">
              <a:spcBef>
                <a:spcPts val="320"/>
              </a:spcBef>
              <a:buClr>
                <a:schemeClr val="lt1"/>
              </a:buClr>
              <a:buFont typeface="Candara"/>
              <a:buNone/>
              <a:defRPr b="1" i="0" sz="1600" u="none" cap="none" strike="noStrike">
                <a:solidFill>
                  <a:schemeClr val="lt1"/>
                </a:solidFill>
                <a:latin typeface="Candara"/>
                <a:ea typeface="Candara"/>
                <a:cs typeface="Candara"/>
                <a:sym typeface="Candara"/>
              </a:defRPr>
            </a:lvl8pPr>
            <a:lvl9pPr indent="0" lvl="8" marL="3657600" marR="0" rtl="0" algn="l">
              <a:spcBef>
                <a:spcPts val="320"/>
              </a:spcBef>
              <a:buClr>
                <a:schemeClr val="lt1"/>
              </a:buClr>
              <a:buFont typeface="Candara"/>
              <a:buNone/>
              <a:defRPr b="1" i="0" sz="1600" u="none" cap="none" strike="noStrike">
                <a:solidFill>
                  <a:schemeClr val="lt1"/>
                </a:solidFill>
                <a:latin typeface="Candara"/>
                <a:ea typeface="Candara"/>
                <a:cs typeface="Candara"/>
                <a:sym typeface="Candara"/>
              </a:defRPr>
            </a:lvl9pPr>
          </a:lstStyle>
          <a:p/>
        </p:txBody>
      </p:sp>
      <p:sp>
        <p:nvSpPr>
          <p:cNvPr id="110" name="Shape 110"/>
          <p:cNvSpPr txBox="1"/>
          <p:nvPr>
            <p:ph idx="2" type="body"/>
          </p:nvPr>
        </p:nvSpPr>
        <p:spPr>
          <a:xfrm>
            <a:off x="779462" y="1795181"/>
            <a:ext cx="3657600" cy="2605367"/>
          </a:xfrm>
          <a:prstGeom prst="rect">
            <a:avLst/>
          </a:prstGeom>
          <a:noFill/>
          <a:ln>
            <a:noFill/>
          </a:ln>
        </p:spPr>
        <p:txBody>
          <a:bodyPr anchorCtr="0" anchor="t" bIns="91425" lIns="91425" rIns="91425" tIns="91425"/>
          <a:lstStyle>
            <a:lvl1pPr indent="-276225" lvl="0" marL="403225" marR="0" rtl="0" algn="l">
              <a:spcBef>
                <a:spcPts val="2000"/>
              </a:spcBef>
              <a:buClr>
                <a:schemeClr val="lt1"/>
              </a:buClr>
              <a:buSzPct val="100000"/>
              <a:buFont typeface="Candara"/>
              <a:buChar char="•"/>
              <a:defRPr b="1" i="0" sz="2000" u="none" cap="none" strike="noStrike">
                <a:solidFill>
                  <a:schemeClr val="lt1"/>
                </a:solidFill>
                <a:latin typeface="Candara"/>
                <a:ea typeface="Candara"/>
                <a:cs typeface="Candara"/>
                <a:sym typeface="Candara"/>
              </a:defRPr>
            </a:lvl1pPr>
            <a:lvl2pPr indent="-298450" lvl="1" marL="806450" marR="0" rtl="0" algn="l">
              <a:spcBef>
                <a:spcPts val="60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2pPr>
            <a:lvl3pPr indent="-228600" lvl="2" marL="1143000" marR="0" rtl="0" algn="l">
              <a:spcBef>
                <a:spcPts val="60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3pPr>
            <a:lvl4pPr indent="-234950" lvl="3" marL="1492250" marR="0" rtl="0" algn="l">
              <a:spcBef>
                <a:spcPts val="60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4pPr>
            <a:lvl5pPr indent="-228600" lvl="4" marL="1828800" marR="0" rtl="0" algn="l">
              <a:spcBef>
                <a:spcPts val="60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5pPr>
            <a:lvl6pPr indent="-242888" lvl="5" marL="2173288" marR="0" rtl="0" algn="l">
              <a:spcBef>
                <a:spcPts val="320"/>
              </a:spcBef>
              <a:buClr>
                <a:schemeClr val="lt1"/>
              </a:buClr>
              <a:buSzPct val="100000"/>
              <a:buFont typeface="Candara"/>
              <a:buChar char="•"/>
              <a:defRPr b="1" i="0" sz="1600" u="none" cap="none" strike="noStrike">
                <a:solidFill>
                  <a:schemeClr val="lt1"/>
                </a:solidFill>
                <a:latin typeface="Candara"/>
                <a:ea typeface="Candara"/>
                <a:cs typeface="Candara"/>
                <a:sym typeface="Candara"/>
              </a:defRPr>
            </a:lvl6pPr>
            <a:lvl7pPr indent="-242888" lvl="6" marL="2173288" marR="0" rtl="0" algn="l">
              <a:spcBef>
                <a:spcPts val="320"/>
              </a:spcBef>
              <a:buClr>
                <a:schemeClr val="lt1"/>
              </a:buClr>
              <a:buSzPct val="100000"/>
              <a:buFont typeface="Candara"/>
              <a:buChar char="•"/>
              <a:defRPr b="1" i="0" sz="1600" u="none" cap="none" strike="noStrike">
                <a:solidFill>
                  <a:schemeClr val="lt1"/>
                </a:solidFill>
                <a:latin typeface="Candara"/>
                <a:ea typeface="Candara"/>
                <a:cs typeface="Candara"/>
                <a:sym typeface="Candara"/>
              </a:defRPr>
            </a:lvl7pPr>
            <a:lvl8pPr indent="-242888" lvl="7" marL="2173288" marR="0" rtl="0" algn="l">
              <a:spcBef>
                <a:spcPts val="320"/>
              </a:spcBef>
              <a:buClr>
                <a:schemeClr val="lt1"/>
              </a:buClr>
              <a:buSzPct val="100000"/>
              <a:buFont typeface="Candara"/>
              <a:buChar char="•"/>
              <a:defRPr b="1" i="0" sz="1600" u="none" cap="none" strike="noStrike">
                <a:solidFill>
                  <a:schemeClr val="lt1"/>
                </a:solidFill>
                <a:latin typeface="Candara"/>
                <a:ea typeface="Candara"/>
                <a:cs typeface="Candara"/>
                <a:sym typeface="Candara"/>
              </a:defRPr>
            </a:lvl8pPr>
            <a:lvl9pPr indent="-242888" lvl="8" marL="2173288" marR="0" rtl="0" algn="l">
              <a:spcBef>
                <a:spcPts val="320"/>
              </a:spcBef>
              <a:buClr>
                <a:schemeClr val="lt1"/>
              </a:buClr>
              <a:buSzPct val="100000"/>
              <a:buFont typeface="Candara"/>
              <a:buChar char="•"/>
              <a:defRPr b="1" i="0" sz="1600" u="none" cap="none" strike="noStrike">
                <a:solidFill>
                  <a:schemeClr val="lt1"/>
                </a:solidFill>
                <a:latin typeface="Candara"/>
                <a:ea typeface="Candara"/>
                <a:cs typeface="Candara"/>
                <a:sym typeface="Candara"/>
              </a:defRPr>
            </a:lvl9pPr>
          </a:lstStyle>
          <a:p/>
        </p:txBody>
      </p:sp>
      <p:sp>
        <p:nvSpPr>
          <p:cNvPr id="111" name="Shape 111"/>
          <p:cNvSpPr txBox="1"/>
          <p:nvPr>
            <p:ph idx="3" type="body"/>
          </p:nvPr>
        </p:nvSpPr>
        <p:spPr>
          <a:xfrm>
            <a:off x="4703762" y="1321173"/>
            <a:ext cx="3657600" cy="386601"/>
          </a:xfrm>
          <a:prstGeom prst="rect">
            <a:avLst/>
          </a:prstGeom>
          <a:noFill/>
          <a:ln>
            <a:noFill/>
          </a:ln>
        </p:spPr>
        <p:txBody>
          <a:bodyPr anchorCtr="0" anchor="b" bIns="91425" lIns="91425" rIns="91425" tIns="91425"/>
          <a:lstStyle>
            <a:lvl1pPr indent="0" lvl="0" marL="0" marR="0" rtl="0" algn="ctr">
              <a:spcBef>
                <a:spcPts val="0"/>
              </a:spcBef>
              <a:buClr>
                <a:schemeClr val="lt1"/>
              </a:buClr>
              <a:buFont typeface="Candara"/>
              <a:buNone/>
              <a:defRPr b="1" i="0" sz="2400" u="none" cap="none" strike="noStrike">
                <a:solidFill>
                  <a:schemeClr val="lt1"/>
                </a:solidFill>
                <a:latin typeface="Candara"/>
                <a:ea typeface="Candara"/>
                <a:cs typeface="Candara"/>
                <a:sym typeface="Candara"/>
              </a:defRPr>
            </a:lvl1pPr>
            <a:lvl2pPr indent="0" lvl="1" marL="457200" marR="0" rtl="0" algn="l">
              <a:spcBef>
                <a:spcPts val="600"/>
              </a:spcBef>
              <a:buClr>
                <a:schemeClr val="lt1"/>
              </a:buClr>
              <a:buFont typeface="Candara"/>
              <a:buNone/>
              <a:defRPr b="1" i="0" sz="2000" u="none" cap="none" strike="noStrike">
                <a:solidFill>
                  <a:schemeClr val="lt1"/>
                </a:solidFill>
                <a:latin typeface="Candara"/>
                <a:ea typeface="Candara"/>
                <a:cs typeface="Candara"/>
                <a:sym typeface="Candara"/>
              </a:defRPr>
            </a:lvl2pPr>
            <a:lvl3pPr indent="0" lvl="2" marL="914400" marR="0" rtl="0" algn="l">
              <a:spcBef>
                <a:spcPts val="600"/>
              </a:spcBef>
              <a:buClr>
                <a:schemeClr val="lt1"/>
              </a:buClr>
              <a:buFont typeface="Candara"/>
              <a:buNone/>
              <a:defRPr b="1" i="0" sz="1800" u="none" cap="none" strike="noStrike">
                <a:solidFill>
                  <a:schemeClr val="lt1"/>
                </a:solidFill>
                <a:latin typeface="Candara"/>
                <a:ea typeface="Candara"/>
                <a:cs typeface="Candara"/>
                <a:sym typeface="Candara"/>
              </a:defRPr>
            </a:lvl3pPr>
            <a:lvl4pPr indent="0" lvl="3" marL="1371600" marR="0" rtl="0" algn="l">
              <a:spcBef>
                <a:spcPts val="600"/>
              </a:spcBef>
              <a:buClr>
                <a:schemeClr val="lt1"/>
              </a:buClr>
              <a:buFont typeface="Candara"/>
              <a:buNone/>
              <a:defRPr b="1" i="0" sz="1600" u="none" cap="none" strike="noStrike">
                <a:solidFill>
                  <a:schemeClr val="lt1"/>
                </a:solidFill>
                <a:latin typeface="Candara"/>
                <a:ea typeface="Candara"/>
                <a:cs typeface="Candara"/>
                <a:sym typeface="Candara"/>
              </a:defRPr>
            </a:lvl4pPr>
            <a:lvl5pPr indent="0" lvl="4" marL="1828800" marR="0" rtl="0" algn="l">
              <a:spcBef>
                <a:spcPts val="600"/>
              </a:spcBef>
              <a:buClr>
                <a:schemeClr val="lt1"/>
              </a:buClr>
              <a:buFont typeface="Candara"/>
              <a:buNone/>
              <a:defRPr b="1" i="0" sz="1600" u="none" cap="none" strike="noStrike">
                <a:solidFill>
                  <a:schemeClr val="lt1"/>
                </a:solidFill>
                <a:latin typeface="Candara"/>
                <a:ea typeface="Candara"/>
                <a:cs typeface="Candara"/>
                <a:sym typeface="Candara"/>
              </a:defRPr>
            </a:lvl5pPr>
            <a:lvl6pPr indent="0" lvl="5" marL="2286000" marR="0" rtl="0" algn="l">
              <a:spcBef>
                <a:spcPts val="320"/>
              </a:spcBef>
              <a:buClr>
                <a:schemeClr val="lt1"/>
              </a:buClr>
              <a:buFont typeface="Candara"/>
              <a:buNone/>
              <a:defRPr b="1" i="0" sz="1600" u="none" cap="none" strike="noStrike">
                <a:solidFill>
                  <a:schemeClr val="lt1"/>
                </a:solidFill>
                <a:latin typeface="Candara"/>
                <a:ea typeface="Candara"/>
                <a:cs typeface="Candara"/>
                <a:sym typeface="Candara"/>
              </a:defRPr>
            </a:lvl6pPr>
            <a:lvl7pPr indent="0" lvl="6" marL="2743200" marR="0" rtl="0" algn="l">
              <a:spcBef>
                <a:spcPts val="320"/>
              </a:spcBef>
              <a:buClr>
                <a:schemeClr val="lt1"/>
              </a:buClr>
              <a:buFont typeface="Candara"/>
              <a:buNone/>
              <a:defRPr b="1" i="0" sz="1600" u="none" cap="none" strike="noStrike">
                <a:solidFill>
                  <a:schemeClr val="lt1"/>
                </a:solidFill>
                <a:latin typeface="Candara"/>
                <a:ea typeface="Candara"/>
                <a:cs typeface="Candara"/>
                <a:sym typeface="Candara"/>
              </a:defRPr>
            </a:lvl7pPr>
            <a:lvl8pPr indent="0" lvl="7" marL="3200400" marR="0" rtl="0" algn="l">
              <a:spcBef>
                <a:spcPts val="320"/>
              </a:spcBef>
              <a:buClr>
                <a:schemeClr val="lt1"/>
              </a:buClr>
              <a:buFont typeface="Candara"/>
              <a:buNone/>
              <a:defRPr b="1" i="0" sz="1600" u="none" cap="none" strike="noStrike">
                <a:solidFill>
                  <a:schemeClr val="lt1"/>
                </a:solidFill>
                <a:latin typeface="Candara"/>
                <a:ea typeface="Candara"/>
                <a:cs typeface="Candara"/>
                <a:sym typeface="Candara"/>
              </a:defRPr>
            </a:lvl8pPr>
            <a:lvl9pPr indent="0" lvl="8" marL="3657600" marR="0" rtl="0" algn="l">
              <a:spcBef>
                <a:spcPts val="320"/>
              </a:spcBef>
              <a:buClr>
                <a:schemeClr val="lt1"/>
              </a:buClr>
              <a:buFont typeface="Candara"/>
              <a:buNone/>
              <a:defRPr b="1" i="0" sz="1600" u="none" cap="none" strike="noStrike">
                <a:solidFill>
                  <a:schemeClr val="lt1"/>
                </a:solidFill>
                <a:latin typeface="Candara"/>
                <a:ea typeface="Candara"/>
                <a:cs typeface="Candara"/>
                <a:sym typeface="Candara"/>
              </a:defRPr>
            </a:lvl9pPr>
          </a:lstStyle>
          <a:p/>
        </p:txBody>
      </p:sp>
      <p:sp>
        <p:nvSpPr>
          <p:cNvPr id="112" name="Shape 112"/>
          <p:cNvSpPr txBox="1"/>
          <p:nvPr>
            <p:ph idx="4" type="body"/>
          </p:nvPr>
        </p:nvSpPr>
        <p:spPr>
          <a:xfrm>
            <a:off x="4703762" y="1795181"/>
            <a:ext cx="3657600" cy="2605367"/>
          </a:xfrm>
          <a:prstGeom prst="rect">
            <a:avLst/>
          </a:prstGeom>
          <a:noFill/>
          <a:ln>
            <a:noFill/>
          </a:ln>
        </p:spPr>
        <p:txBody>
          <a:bodyPr anchorCtr="0" anchor="t" bIns="91425" lIns="91425" rIns="91425" tIns="91425"/>
          <a:lstStyle>
            <a:lvl1pPr indent="-276225" lvl="0" marL="403225" marR="0" rtl="0" algn="l">
              <a:spcBef>
                <a:spcPts val="2000"/>
              </a:spcBef>
              <a:buClr>
                <a:schemeClr val="lt1"/>
              </a:buClr>
              <a:buSzPct val="100000"/>
              <a:buFont typeface="Candara"/>
              <a:buChar char="•"/>
              <a:defRPr b="1" i="0" sz="2000" u="none" cap="none" strike="noStrike">
                <a:solidFill>
                  <a:schemeClr val="lt1"/>
                </a:solidFill>
                <a:latin typeface="Candara"/>
                <a:ea typeface="Candara"/>
                <a:cs typeface="Candara"/>
                <a:sym typeface="Candara"/>
              </a:defRPr>
            </a:lvl1pPr>
            <a:lvl2pPr indent="-298450" lvl="1" marL="806450" marR="0" rtl="0" algn="l">
              <a:spcBef>
                <a:spcPts val="60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2pPr>
            <a:lvl3pPr indent="-228600" lvl="2" marL="1143000" marR="0" rtl="0" algn="l">
              <a:spcBef>
                <a:spcPts val="60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3pPr>
            <a:lvl4pPr indent="-234950" lvl="3" marL="1492250" marR="0" rtl="0" algn="l">
              <a:spcBef>
                <a:spcPts val="60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4pPr>
            <a:lvl5pPr indent="-228600" lvl="4" marL="1828800" marR="0" rtl="0" algn="l">
              <a:spcBef>
                <a:spcPts val="60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5pPr>
            <a:lvl6pPr indent="-242888" lvl="5" marL="2173288" marR="0" rtl="0" algn="l">
              <a:spcBef>
                <a:spcPts val="320"/>
              </a:spcBef>
              <a:buClr>
                <a:schemeClr val="lt1"/>
              </a:buClr>
              <a:buSzPct val="100000"/>
              <a:buFont typeface="Candara"/>
              <a:buChar char="•"/>
              <a:defRPr b="1" i="0" sz="1600" u="none" cap="none" strike="noStrike">
                <a:solidFill>
                  <a:schemeClr val="lt1"/>
                </a:solidFill>
                <a:latin typeface="Candara"/>
                <a:ea typeface="Candara"/>
                <a:cs typeface="Candara"/>
                <a:sym typeface="Candara"/>
              </a:defRPr>
            </a:lvl6pPr>
            <a:lvl7pPr indent="-242888" lvl="6" marL="2173288" marR="0" rtl="0" algn="l">
              <a:spcBef>
                <a:spcPts val="320"/>
              </a:spcBef>
              <a:buClr>
                <a:schemeClr val="lt1"/>
              </a:buClr>
              <a:buSzPct val="100000"/>
              <a:buFont typeface="Candara"/>
              <a:buChar char="•"/>
              <a:defRPr b="1" i="0" sz="1600" u="none" cap="none" strike="noStrike">
                <a:solidFill>
                  <a:schemeClr val="lt1"/>
                </a:solidFill>
                <a:latin typeface="Candara"/>
                <a:ea typeface="Candara"/>
                <a:cs typeface="Candara"/>
                <a:sym typeface="Candara"/>
              </a:defRPr>
            </a:lvl7pPr>
            <a:lvl8pPr indent="-242888" lvl="7" marL="2173288" marR="0" rtl="0" algn="l">
              <a:spcBef>
                <a:spcPts val="320"/>
              </a:spcBef>
              <a:buClr>
                <a:schemeClr val="lt1"/>
              </a:buClr>
              <a:buSzPct val="100000"/>
              <a:buFont typeface="Candara"/>
              <a:buChar char="•"/>
              <a:defRPr b="1" i="0" sz="1600" u="none" cap="none" strike="noStrike">
                <a:solidFill>
                  <a:schemeClr val="lt1"/>
                </a:solidFill>
                <a:latin typeface="Candara"/>
                <a:ea typeface="Candara"/>
                <a:cs typeface="Candara"/>
                <a:sym typeface="Candara"/>
              </a:defRPr>
            </a:lvl8pPr>
            <a:lvl9pPr indent="-242888" lvl="8" marL="2173288" marR="0" rtl="0" algn="l">
              <a:spcBef>
                <a:spcPts val="320"/>
              </a:spcBef>
              <a:buClr>
                <a:schemeClr val="lt1"/>
              </a:buClr>
              <a:buSzPct val="100000"/>
              <a:buFont typeface="Candara"/>
              <a:buChar char="•"/>
              <a:defRPr b="1" i="0" sz="1600" u="none" cap="none" strike="noStrike">
                <a:solidFill>
                  <a:schemeClr val="lt1"/>
                </a:solidFill>
                <a:latin typeface="Candara"/>
                <a:ea typeface="Candara"/>
                <a:cs typeface="Candara"/>
                <a:sym typeface="Candara"/>
              </a:defRPr>
            </a:lvl9pPr>
          </a:lstStyle>
          <a:p/>
        </p:txBody>
      </p:sp>
      <p:sp>
        <p:nvSpPr>
          <p:cNvPr id="113" name="Shape 113"/>
          <p:cNvSpPr txBox="1"/>
          <p:nvPr>
            <p:ph idx="10" type="dt"/>
          </p:nvPr>
        </p:nvSpPr>
        <p:spPr>
          <a:xfrm>
            <a:off x="6651811" y="4767262"/>
            <a:ext cx="2133599" cy="273843"/>
          </a:xfrm>
          <a:prstGeom prst="rect">
            <a:avLst/>
          </a:prstGeom>
          <a:noFill/>
          <a:ln>
            <a:noFill/>
          </a:ln>
        </p:spPr>
        <p:txBody>
          <a:bodyPr anchorCtr="0" anchor="ctr" bIns="91425" lIns="91425" rIns="91425" tIns="91425"/>
          <a:lstStyle>
            <a:lvl1pPr indent="0" lvl="0" marL="0" marR="0" rtl="0" algn="r">
              <a:spcBef>
                <a:spcPts val="0"/>
              </a:spcBef>
              <a:buNone/>
              <a:defRPr sz="1100">
                <a:solidFill>
                  <a:schemeClr val="lt1"/>
                </a:solidFill>
                <a:latin typeface="Candara"/>
                <a:ea typeface="Candara"/>
                <a:cs typeface="Candara"/>
                <a:sym typeface="Candara"/>
              </a:defRPr>
            </a:lvl1pPr>
            <a:lvl2pPr indent="0" lvl="1" marL="457200" marR="0" rtl="0" algn="l">
              <a:spcBef>
                <a:spcPts val="0"/>
              </a:spcBef>
              <a:buNone/>
              <a:defRPr b="0" i="0" sz="1800" u="none" cap="none" strike="noStrike">
                <a:solidFill>
                  <a:schemeClr val="lt1"/>
                </a:solidFill>
                <a:latin typeface="Candara"/>
                <a:ea typeface="Candara"/>
                <a:cs typeface="Candara"/>
                <a:sym typeface="Candara"/>
              </a:defRPr>
            </a:lvl2pPr>
            <a:lvl3pPr indent="0" lvl="2" marL="914400" marR="0" rtl="0" algn="l">
              <a:spcBef>
                <a:spcPts val="0"/>
              </a:spcBef>
              <a:buNone/>
              <a:defRPr b="0" i="0" sz="1800" u="none" cap="none" strike="noStrike">
                <a:solidFill>
                  <a:schemeClr val="lt1"/>
                </a:solidFill>
                <a:latin typeface="Candara"/>
                <a:ea typeface="Candara"/>
                <a:cs typeface="Candara"/>
                <a:sym typeface="Candara"/>
              </a:defRPr>
            </a:lvl3pPr>
            <a:lvl4pPr indent="0" lvl="3" marL="1371600" marR="0" rtl="0" algn="l">
              <a:spcBef>
                <a:spcPts val="0"/>
              </a:spcBef>
              <a:buNone/>
              <a:defRPr b="0" i="0" sz="1800" u="none" cap="none" strike="noStrike">
                <a:solidFill>
                  <a:schemeClr val="lt1"/>
                </a:solidFill>
                <a:latin typeface="Candara"/>
                <a:ea typeface="Candara"/>
                <a:cs typeface="Candara"/>
                <a:sym typeface="Candara"/>
              </a:defRPr>
            </a:lvl4pPr>
            <a:lvl5pPr indent="0" lvl="4" marL="1828800" marR="0" rtl="0" algn="l">
              <a:spcBef>
                <a:spcPts val="0"/>
              </a:spcBef>
              <a:buNone/>
              <a:defRPr b="0" i="0" sz="1800" u="none" cap="none" strike="noStrike">
                <a:solidFill>
                  <a:schemeClr val="lt1"/>
                </a:solidFill>
                <a:latin typeface="Candara"/>
                <a:ea typeface="Candara"/>
                <a:cs typeface="Candara"/>
                <a:sym typeface="Candara"/>
              </a:defRPr>
            </a:lvl5pPr>
            <a:lvl6pPr indent="0" lvl="5" marL="2286000" marR="0" rtl="0" algn="l">
              <a:spcBef>
                <a:spcPts val="0"/>
              </a:spcBef>
              <a:buNone/>
              <a:defRPr b="0" i="0" sz="1800" u="none" cap="none" strike="noStrike">
                <a:solidFill>
                  <a:schemeClr val="lt1"/>
                </a:solidFill>
                <a:latin typeface="Candara"/>
                <a:ea typeface="Candara"/>
                <a:cs typeface="Candara"/>
                <a:sym typeface="Candara"/>
              </a:defRPr>
            </a:lvl6pPr>
            <a:lvl7pPr indent="0" lvl="6" marL="2743200" marR="0" rtl="0" algn="l">
              <a:spcBef>
                <a:spcPts val="0"/>
              </a:spcBef>
              <a:buNone/>
              <a:defRPr b="0" i="0" sz="1800" u="none" cap="none" strike="noStrike">
                <a:solidFill>
                  <a:schemeClr val="lt1"/>
                </a:solidFill>
                <a:latin typeface="Candara"/>
                <a:ea typeface="Candara"/>
                <a:cs typeface="Candara"/>
                <a:sym typeface="Candara"/>
              </a:defRPr>
            </a:lvl7pPr>
            <a:lvl8pPr indent="0" lvl="7" marL="3200400" marR="0" rtl="0" algn="l">
              <a:spcBef>
                <a:spcPts val="0"/>
              </a:spcBef>
              <a:buNone/>
              <a:defRPr b="0" i="0" sz="1800" u="none" cap="none" strike="noStrike">
                <a:solidFill>
                  <a:schemeClr val="lt1"/>
                </a:solidFill>
                <a:latin typeface="Candara"/>
                <a:ea typeface="Candara"/>
                <a:cs typeface="Candara"/>
                <a:sym typeface="Candara"/>
              </a:defRPr>
            </a:lvl8pPr>
            <a:lvl9pPr indent="0" lvl="8" marL="3657600" marR="0" rtl="0" algn="l">
              <a:spcBef>
                <a:spcPts val="0"/>
              </a:spcBef>
              <a:buNone/>
              <a:defRPr b="0" i="0" sz="1800" u="none" cap="none" strike="noStrike">
                <a:solidFill>
                  <a:schemeClr val="lt1"/>
                </a:solidFill>
                <a:latin typeface="Candara"/>
                <a:ea typeface="Candara"/>
                <a:cs typeface="Candara"/>
                <a:sym typeface="Candara"/>
              </a:defRPr>
            </a:lvl9pPr>
          </a:lstStyle>
          <a:p/>
        </p:txBody>
      </p:sp>
      <p:sp>
        <p:nvSpPr>
          <p:cNvPr id="114" name="Shape 114"/>
          <p:cNvSpPr txBox="1"/>
          <p:nvPr>
            <p:ph idx="11" type="ftr"/>
          </p:nvPr>
        </p:nvSpPr>
        <p:spPr>
          <a:xfrm>
            <a:off x="354106" y="4767262"/>
            <a:ext cx="2895600" cy="273843"/>
          </a:xfrm>
          <a:prstGeom prst="rect">
            <a:avLst/>
          </a:prstGeom>
          <a:noFill/>
          <a:ln>
            <a:noFill/>
          </a:ln>
        </p:spPr>
        <p:txBody>
          <a:bodyPr anchorCtr="0" anchor="ctr" bIns="91425" lIns="91425" rIns="91425" tIns="91425"/>
          <a:lstStyle>
            <a:lvl1pPr indent="0" lvl="0" marL="0" marR="0" rtl="0" algn="l">
              <a:spcBef>
                <a:spcPts val="0"/>
              </a:spcBef>
              <a:buNone/>
              <a:defRPr sz="1100">
                <a:solidFill>
                  <a:schemeClr val="lt1"/>
                </a:solidFill>
                <a:latin typeface="Candara"/>
                <a:ea typeface="Candara"/>
                <a:cs typeface="Candara"/>
                <a:sym typeface="Candara"/>
              </a:defRPr>
            </a:lvl1pPr>
            <a:lvl2pPr indent="0" lvl="1" marL="457200" marR="0" rtl="0" algn="l">
              <a:spcBef>
                <a:spcPts val="0"/>
              </a:spcBef>
              <a:buNone/>
              <a:defRPr b="0" i="0" sz="1800" u="none" cap="none" strike="noStrike">
                <a:solidFill>
                  <a:schemeClr val="lt1"/>
                </a:solidFill>
                <a:latin typeface="Candara"/>
                <a:ea typeface="Candara"/>
                <a:cs typeface="Candara"/>
                <a:sym typeface="Candara"/>
              </a:defRPr>
            </a:lvl2pPr>
            <a:lvl3pPr indent="0" lvl="2" marL="914400" marR="0" rtl="0" algn="l">
              <a:spcBef>
                <a:spcPts val="0"/>
              </a:spcBef>
              <a:buNone/>
              <a:defRPr b="0" i="0" sz="1800" u="none" cap="none" strike="noStrike">
                <a:solidFill>
                  <a:schemeClr val="lt1"/>
                </a:solidFill>
                <a:latin typeface="Candara"/>
                <a:ea typeface="Candara"/>
                <a:cs typeface="Candara"/>
                <a:sym typeface="Candara"/>
              </a:defRPr>
            </a:lvl3pPr>
            <a:lvl4pPr indent="0" lvl="3" marL="1371600" marR="0" rtl="0" algn="l">
              <a:spcBef>
                <a:spcPts val="0"/>
              </a:spcBef>
              <a:buNone/>
              <a:defRPr b="0" i="0" sz="1800" u="none" cap="none" strike="noStrike">
                <a:solidFill>
                  <a:schemeClr val="lt1"/>
                </a:solidFill>
                <a:latin typeface="Candara"/>
                <a:ea typeface="Candara"/>
                <a:cs typeface="Candara"/>
                <a:sym typeface="Candara"/>
              </a:defRPr>
            </a:lvl4pPr>
            <a:lvl5pPr indent="0" lvl="4" marL="1828800" marR="0" rtl="0" algn="l">
              <a:spcBef>
                <a:spcPts val="0"/>
              </a:spcBef>
              <a:buNone/>
              <a:defRPr b="0" i="0" sz="1800" u="none" cap="none" strike="noStrike">
                <a:solidFill>
                  <a:schemeClr val="lt1"/>
                </a:solidFill>
                <a:latin typeface="Candara"/>
                <a:ea typeface="Candara"/>
                <a:cs typeface="Candara"/>
                <a:sym typeface="Candara"/>
              </a:defRPr>
            </a:lvl5pPr>
            <a:lvl6pPr indent="0" lvl="5" marL="2286000" marR="0" rtl="0" algn="l">
              <a:spcBef>
                <a:spcPts val="0"/>
              </a:spcBef>
              <a:buNone/>
              <a:defRPr b="0" i="0" sz="1800" u="none" cap="none" strike="noStrike">
                <a:solidFill>
                  <a:schemeClr val="lt1"/>
                </a:solidFill>
                <a:latin typeface="Candara"/>
                <a:ea typeface="Candara"/>
                <a:cs typeface="Candara"/>
                <a:sym typeface="Candara"/>
              </a:defRPr>
            </a:lvl6pPr>
            <a:lvl7pPr indent="0" lvl="6" marL="2743200" marR="0" rtl="0" algn="l">
              <a:spcBef>
                <a:spcPts val="0"/>
              </a:spcBef>
              <a:buNone/>
              <a:defRPr b="0" i="0" sz="1800" u="none" cap="none" strike="noStrike">
                <a:solidFill>
                  <a:schemeClr val="lt1"/>
                </a:solidFill>
                <a:latin typeface="Candara"/>
                <a:ea typeface="Candara"/>
                <a:cs typeface="Candara"/>
                <a:sym typeface="Candara"/>
              </a:defRPr>
            </a:lvl7pPr>
            <a:lvl8pPr indent="0" lvl="7" marL="3200400" marR="0" rtl="0" algn="l">
              <a:spcBef>
                <a:spcPts val="0"/>
              </a:spcBef>
              <a:buNone/>
              <a:defRPr b="0" i="0" sz="1800" u="none" cap="none" strike="noStrike">
                <a:solidFill>
                  <a:schemeClr val="lt1"/>
                </a:solidFill>
                <a:latin typeface="Candara"/>
                <a:ea typeface="Candara"/>
                <a:cs typeface="Candara"/>
                <a:sym typeface="Candara"/>
              </a:defRPr>
            </a:lvl8pPr>
            <a:lvl9pPr indent="0" lvl="8" marL="3657600" marR="0" rtl="0" algn="l">
              <a:spcBef>
                <a:spcPts val="0"/>
              </a:spcBef>
              <a:buNone/>
              <a:defRPr b="0" i="0" sz="1800" u="none" cap="none" strike="noStrike">
                <a:solidFill>
                  <a:schemeClr val="lt1"/>
                </a:solidFill>
                <a:latin typeface="Candara"/>
                <a:ea typeface="Candara"/>
                <a:cs typeface="Candara"/>
                <a:sym typeface="Candara"/>
              </a:defRPr>
            </a:lvl9pPr>
          </a:lstStyle>
          <a:p/>
        </p:txBody>
      </p:sp>
      <p:sp>
        <p:nvSpPr>
          <p:cNvPr id="115" name="Shape 115"/>
          <p:cNvSpPr txBox="1"/>
          <p:nvPr>
            <p:ph idx="12" type="sldNum"/>
          </p:nvPr>
        </p:nvSpPr>
        <p:spPr>
          <a:xfrm>
            <a:off x="4191000" y="4767262"/>
            <a:ext cx="762000" cy="273843"/>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fld id="{00000000-1234-1234-1234-123412341234}" type="slidenum">
              <a:rPr lang="en" sz="1100">
                <a:solidFill>
                  <a:srgbClr val="FFFFFF"/>
                </a:solidFill>
                <a:latin typeface="Candara"/>
                <a:ea typeface="Candara"/>
                <a:cs typeface="Candara"/>
                <a:sym typeface="Candara"/>
              </a:rPr>
              <a:t>‹#›</a:t>
            </a:fld>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116" name="Shape 116"/>
        <p:cNvGrpSpPr/>
        <p:nvPr/>
      </p:nvGrpSpPr>
      <p:grpSpPr>
        <a:xfrm>
          <a:off x="0" y="0"/>
          <a:ext cx="0" cy="0"/>
          <a:chOff x="0" y="0"/>
          <a:chExt cx="0" cy="0"/>
        </a:xfrm>
      </p:grpSpPr>
      <p:sp>
        <p:nvSpPr>
          <p:cNvPr id="117" name="Shape 117"/>
          <p:cNvSpPr txBox="1"/>
          <p:nvPr>
            <p:ph type="title"/>
          </p:nvPr>
        </p:nvSpPr>
        <p:spPr>
          <a:xfrm>
            <a:off x="779462" y="80682"/>
            <a:ext cx="7581901" cy="1240490"/>
          </a:xfrm>
          <a:prstGeom prst="rect">
            <a:avLst/>
          </a:prstGeom>
          <a:noFill/>
          <a:ln>
            <a:noFill/>
          </a:ln>
        </p:spPr>
        <p:txBody>
          <a:bodyPr anchorCtr="0" anchor="ctr" bIns="91425" lIns="91425" rIns="91425" tIns="91425"/>
          <a:lstStyle>
            <a:lvl1pPr indent="0" lvl="0" marL="0" marR="0" rtl="0" algn="ctr">
              <a:spcBef>
                <a:spcPts val="0"/>
              </a:spcBef>
              <a:buClr>
                <a:schemeClr val="lt1"/>
              </a:buClr>
              <a:buFont typeface="Candara"/>
              <a:buNone/>
              <a:defRPr b="1" i="0" sz="5600" u="none" cap="none" strike="noStrike">
                <a:solidFill>
                  <a:schemeClr val="lt1"/>
                </a:solidFill>
                <a:latin typeface="Candara"/>
                <a:ea typeface="Candara"/>
                <a:cs typeface="Candara"/>
                <a:sym typeface="Candara"/>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18" name="Shape 118"/>
          <p:cNvSpPr txBox="1"/>
          <p:nvPr>
            <p:ph idx="10" type="dt"/>
          </p:nvPr>
        </p:nvSpPr>
        <p:spPr>
          <a:xfrm>
            <a:off x="6651811" y="4767262"/>
            <a:ext cx="2133599" cy="273843"/>
          </a:xfrm>
          <a:prstGeom prst="rect">
            <a:avLst/>
          </a:prstGeom>
          <a:noFill/>
          <a:ln>
            <a:noFill/>
          </a:ln>
        </p:spPr>
        <p:txBody>
          <a:bodyPr anchorCtr="0" anchor="ctr" bIns="91425" lIns="91425" rIns="91425" tIns="91425"/>
          <a:lstStyle>
            <a:lvl1pPr indent="0" lvl="0" marL="0" marR="0" rtl="0" algn="r">
              <a:spcBef>
                <a:spcPts val="0"/>
              </a:spcBef>
              <a:buNone/>
              <a:defRPr sz="1100">
                <a:solidFill>
                  <a:schemeClr val="lt1"/>
                </a:solidFill>
                <a:latin typeface="Candara"/>
                <a:ea typeface="Candara"/>
                <a:cs typeface="Candara"/>
                <a:sym typeface="Candara"/>
              </a:defRPr>
            </a:lvl1pPr>
            <a:lvl2pPr indent="0" lvl="1" marL="457200" marR="0" rtl="0" algn="l">
              <a:spcBef>
                <a:spcPts val="0"/>
              </a:spcBef>
              <a:buNone/>
              <a:defRPr b="0" i="0" sz="1800" u="none" cap="none" strike="noStrike">
                <a:solidFill>
                  <a:schemeClr val="lt1"/>
                </a:solidFill>
                <a:latin typeface="Candara"/>
                <a:ea typeface="Candara"/>
                <a:cs typeface="Candara"/>
                <a:sym typeface="Candara"/>
              </a:defRPr>
            </a:lvl2pPr>
            <a:lvl3pPr indent="0" lvl="2" marL="914400" marR="0" rtl="0" algn="l">
              <a:spcBef>
                <a:spcPts val="0"/>
              </a:spcBef>
              <a:buNone/>
              <a:defRPr b="0" i="0" sz="1800" u="none" cap="none" strike="noStrike">
                <a:solidFill>
                  <a:schemeClr val="lt1"/>
                </a:solidFill>
                <a:latin typeface="Candara"/>
                <a:ea typeface="Candara"/>
                <a:cs typeface="Candara"/>
                <a:sym typeface="Candara"/>
              </a:defRPr>
            </a:lvl3pPr>
            <a:lvl4pPr indent="0" lvl="3" marL="1371600" marR="0" rtl="0" algn="l">
              <a:spcBef>
                <a:spcPts val="0"/>
              </a:spcBef>
              <a:buNone/>
              <a:defRPr b="0" i="0" sz="1800" u="none" cap="none" strike="noStrike">
                <a:solidFill>
                  <a:schemeClr val="lt1"/>
                </a:solidFill>
                <a:latin typeface="Candara"/>
                <a:ea typeface="Candara"/>
                <a:cs typeface="Candara"/>
                <a:sym typeface="Candara"/>
              </a:defRPr>
            </a:lvl4pPr>
            <a:lvl5pPr indent="0" lvl="4" marL="1828800" marR="0" rtl="0" algn="l">
              <a:spcBef>
                <a:spcPts val="0"/>
              </a:spcBef>
              <a:buNone/>
              <a:defRPr b="0" i="0" sz="1800" u="none" cap="none" strike="noStrike">
                <a:solidFill>
                  <a:schemeClr val="lt1"/>
                </a:solidFill>
                <a:latin typeface="Candara"/>
                <a:ea typeface="Candara"/>
                <a:cs typeface="Candara"/>
                <a:sym typeface="Candara"/>
              </a:defRPr>
            </a:lvl5pPr>
            <a:lvl6pPr indent="0" lvl="5" marL="2286000" marR="0" rtl="0" algn="l">
              <a:spcBef>
                <a:spcPts val="0"/>
              </a:spcBef>
              <a:buNone/>
              <a:defRPr b="0" i="0" sz="1800" u="none" cap="none" strike="noStrike">
                <a:solidFill>
                  <a:schemeClr val="lt1"/>
                </a:solidFill>
                <a:latin typeface="Candara"/>
                <a:ea typeface="Candara"/>
                <a:cs typeface="Candara"/>
                <a:sym typeface="Candara"/>
              </a:defRPr>
            </a:lvl6pPr>
            <a:lvl7pPr indent="0" lvl="6" marL="2743200" marR="0" rtl="0" algn="l">
              <a:spcBef>
                <a:spcPts val="0"/>
              </a:spcBef>
              <a:buNone/>
              <a:defRPr b="0" i="0" sz="1800" u="none" cap="none" strike="noStrike">
                <a:solidFill>
                  <a:schemeClr val="lt1"/>
                </a:solidFill>
                <a:latin typeface="Candara"/>
                <a:ea typeface="Candara"/>
                <a:cs typeface="Candara"/>
                <a:sym typeface="Candara"/>
              </a:defRPr>
            </a:lvl7pPr>
            <a:lvl8pPr indent="0" lvl="7" marL="3200400" marR="0" rtl="0" algn="l">
              <a:spcBef>
                <a:spcPts val="0"/>
              </a:spcBef>
              <a:buNone/>
              <a:defRPr b="0" i="0" sz="1800" u="none" cap="none" strike="noStrike">
                <a:solidFill>
                  <a:schemeClr val="lt1"/>
                </a:solidFill>
                <a:latin typeface="Candara"/>
                <a:ea typeface="Candara"/>
                <a:cs typeface="Candara"/>
                <a:sym typeface="Candara"/>
              </a:defRPr>
            </a:lvl8pPr>
            <a:lvl9pPr indent="0" lvl="8" marL="3657600" marR="0" rtl="0" algn="l">
              <a:spcBef>
                <a:spcPts val="0"/>
              </a:spcBef>
              <a:buNone/>
              <a:defRPr b="0" i="0" sz="1800" u="none" cap="none" strike="noStrike">
                <a:solidFill>
                  <a:schemeClr val="lt1"/>
                </a:solidFill>
                <a:latin typeface="Candara"/>
                <a:ea typeface="Candara"/>
                <a:cs typeface="Candara"/>
                <a:sym typeface="Candara"/>
              </a:defRPr>
            </a:lvl9pPr>
          </a:lstStyle>
          <a:p/>
        </p:txBody>
      </p:sp>
      <p:sp>
        <p:nvSpPr>
          <p:cNvPr id="119" name="Shape 119"/>
          <p:cNvSpPr txBox="1"/>
          <p:nvPr>
            <p:ph idx="11" type="ftr"/>
          </p:nvPr>
        </p:nvSpPr>
        <p:spPr>
          <a:xfrm>
            <a:off x="354106" y="4767262"/>
            <a:ext cx="2895600" cy="273843"/>
          </a:xfrm>
          <a:prstGeom prst="rect">
            <a:avLst/>
          </a:prstGeom>
          <a:noFill/>
          <a:ln>
            <a:noFill/>
          </a:ln>
        </p:spPr>
        <p:txBody>
          <a:bodyPr anchorCtr="0" anchor="ctr" bIns="91425" lIns="91425" rIns="91425" tIns="91425"/>
          <a:lstStyle>
            <a:lvl1pPr indent="0" lvl="0" marL="0" marR="0" rtl="0" algn="l">
              <a:spcBef>
                <a:spcPts val="0"/>
              </a:spcBef>
              <a:buNone/>
              <a:defRPr sz="1100">
                <a:solidFill>
                  <a:schemeClr val="lt1"/>
                </a:solidFill>
                <a:latin typeface="Candara"/>
                <a:ea typeface="Candara"/>
                <a:cs typeface="Candara"/>
                <a:sym typeface="Candara"/>
              </a:defRPr>
            </a:lvl1pPr>
            <a:lvl2pPr indent="0" lvl="1" marL="457200" marR="0" rtl="0" algn="l">
              <a:spcBef>
                <a:spcPts val="0"/>
              </a:spcBef>
              <a:buNone/>
              <a:defRPr b="0" i="0" sz="1800" u="none" cap="none" strike="noStrike">
                <a:solidFill>
                  <a:schemeClr val="lt1"/>
                </a:solidFill>
                <a:latin typeface="Candara"/>
                <a:ea typeface="Candara"/>
                <a:cs typeface="Candara"/>
                <a:sym typeface="Candara"/>
              </a:defRPr>
            </a:lvl2pPr>
            <a:lvl3pPr indent="0" lvl="2" marL="914400" marR="0" rtl="0" algn="l">
              <a:spcBef>
                <a:spcPts val="0"/>
              </a:spcBef>
              <a:buNone/>
              <a:defRPr b="0" i="0" sz="1800" u="none" cap="none" strike="noStrike">
                <a:solidFill>
                  <a:schemeClr val="lt1"/>
                </a:solidFill>
                <a:latin typeface="Candara"/>
                <a:ea typeface="Candara"/>
                <a:cs typeface="Candara"/>
                <a:sym typeface="Candara"/>
              </a:defRPr>
            </a:lvl3pPr>
            <a:lvl4pPr indent="0" lvl="3" marL="1371600" marR="0" rtl="0" algn="l">
              <a:spcBef>
                <a:spcPts val="0"/>
              </a:spcBef>
              <a:buNone/>
              <a:defRPr b="0" i="0" sz="1800" u="none" cap="none" strike="noStrike">
                <a:solidFill>
                  <a:schemeClr val="lt1"/>
                </a:solidFill>
                <a:latin typeface="Candara"/>
                <a:ea typeface="Candara"/>
                <a:cs typeface="Candara"/>
                <a:sym typeface="Candara"/>
              </a:defRPr>
            </a:lvl4pPr>
            <a:lvl5pPr indent="0" lvl="4" marL="1828800" marR="0" rtl="0" algn="l">
              <a:spcBef>
                <a:spcPts val="0"/>
              </a:spcBef>
              <a:buNone/>
              <a:defRPr b="0" i="0" sz="1800" u="none" cap="none" strike="noStrike">
                <a:solidFill>
                  <a:schemeClr val="lt1"/>
                </a:solidFill>
                <a:latin typeface="Candara"/>
                <a:ea typeface="Candara"/>
                <a:cs typeface="Candara"/>
                <a:sym typeface="Candara"/>
              </a:defRPr>
            </a:lvl5pPr>
            <a:lvl6pPr indent="0" lvl="5" marL="2286000" marR="0" rtl="0" algn="l">
              <a:spcBef>
                <a:spcPts val="0"/>
              </a:spcBef>
              <a:buNone/>
              <a:defRPr b="0" i="0" sz="1800" u="none" cap="none" strike="noStrike">
                <a:solidFill>
                  <a:schemeClr val="lt1"/>
                </a:solidFill>
                <a:latin typeface="Candara"/>
                <a:ea typeface="Candara"/>
                <a:cs typeface="Candara"/>
                <a:sym typeface="Candara"/>
              </a:defRPr>
            </a:lvl6pPr>
            <a:lvl7pPr indent="0" lvl="6" marL="2743200" marR="0" rtl="0" algn="l">
              <a:spcBef>
                <a:spcPts val="0"/>
              </a:spcBef>
              <a:buNone/>
              <a:defRPr b="0" i="0" sz="1800" u="none" cap="none" strike="noStrike">
                <a:solidFill>
                  <a:schemeClr val="lt1"/>
                </a:solidFill>
                <a:latin typeface="Candara"/>
                <a:ea typeface="Candara"/>
                <a:cs typeface="Candara"/>
                <a:sym typeface="Candara"/>
              </a:defRPr>
            </a:lvl7pPr>
            <a:lvl8pPr indent="0" lvl="7" marL="3200400" marR="0" rtl="0" algn="l">
              <a:spcBef>
                <a:spcPts val="0"/>
              </a:spcBef>
              <a:buNone/>
              <a:defRPr b="0" i="0" sz="1800" u="none" cap="none" strike="noStrike">
                <a:solidFill>
                  <a:schemeClr val="lt1"/>
                </a:solidFill>
                <a:latin typeface="Candara"/>
                <a:ea typeface="Candara"/>
                <a:cs typeface="Candara"/>
                <a:sym typeface="Candara"/>
              </a:defRPr>
            </a:lvl8pPr>
            <a:lvl9pPr indent="0" lvl="8" marL="3657600" marR="0" rtl="0" algn="l">
              <a:spcBef>
                <a:spcPts val="0"/>
              </a:spcBef>
              <a:buNone/>
              <a:defRPr b="0" i="0" sz="1800" u="none" cap="none" strike="noStrike">
                <a:solidFill>
                  <a:schemeClr val="lt1"/>
                </a:solidFill>
                <a:latin typeface="Candara"/>
                <a:ea typeface="Candara"/>
                <a:cs typeface="Candara"/>
                <a:sym typeface="Candara"/>
              </a:defRPr>
            </a:lvl9pPr>
          </a:lstStyle>
          <a:p/>
        </p:txBody>
      </p:sp>
      <p:sp>
        <p:nvSpPr>
          <p:cNvPr id="120" name="Shape 120"/>
          <p:cNvSpPr txBox="1"/>
          <p:nvPr>
            <p:ph idx="12" type="sldNum"/>
          </p:nvPr>
        </p:nvSpPr>
        <p:spPr>
          <a:xfrm>
            <a:off x="4191000" y="4767262"/>
            <a:ext cx="762000" cy="273843"/>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fld id="{00000000-1234-1234-1234-123412341234}" type="slidenum">
              <a:rPr lang="en" sz="1100">
                <a:solidFill>
                  <a:srgbClr val="FFFFFF"/>
                </a:solidFill>
                <a:latin typeface="Candara"/>
                <a:ea typeface="Candara"/>
                <a:cs typeface="Candara"/>
                <a:sym typeface="Candara"/>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5" name="Shape 15"/>
        <p:cNvGrpSpPr/>
        <p:nvPr/>
      </p:nvGrpSpPr>
      <p:grpSpPr>
        <a:xfrm>
          <a:off x="0" y="0"/>
          <a:ext cx="0" cy="0"/>
          <a:chOff x="0" y="0"/>
          <a:chExt cx="0" cy="0"/>
        </a:xfrm>
      </p:grpSpPr>
      <p:sp>
        <p:nvSpPr>
          <p:cNvPr id="16" name="Shape 16"/>
          <p:cNvSpPr txBox="1"/>
          <p:nvPr>
            <p:ph type="title"/>
          </p:nvPr>
        </p:nvSpPr>
        <p:spPr>
          <a:xfrm>
            <a:off x="460950" y="2065350"/>
            <a:ext cx="8222100" cy="1012799"/>
          </a:xfrm>
          <a:prstGeom prst="rect">
            <a:avLst/>
          </a:prstGeom>
        </p:spPr>
        <p:txBody>
          <a:bodyPr anchorCtr="0" anchor="ctr" bIns="91425" lIns="91425" rIns="91425" tIns="91425"/>
          <a:lstStyle>
            <a:lvl1pPr lvl="0" rtl="0">
              <a:spcBef>
                <a:spcPts val="0"/>
              </a:spcBef>
              <a:buSzPct val="100000"/>
              <a:defRPr sz="4200"/>
            </a:lvl1pPr>
            <a:lvl2pPr lvl="1" rtl="0">
              <a:spcBef>
                <a:spcPts val="0"/>
              </a:spcBef>
              <a:buSzPct val="100000"/>
              <a:defRPr sz="4200"/>
            </a:lvl2pPr>
            <a:lvl3pPr lvl="2" rtl="0">
              <a:spcBef>
                <a:spcPts val="0"/>
              </a:spcBef>
              <a:buSzPct val="100000"/>
              <a:defRPr sz="4200"/>
            </a:lvl3pPr>
            <a:lvl4pPr lvl="3" rtl="0">
              <a:spcBef>
                <a:spcPts val="0"/>
              </a:spcBef>
              <a:buSzPct val="100000"/>
              <a:defRPr sz="4200"/>
            </a:lvl4pPr>
            <a:lvl5pPr lvl="4" rtl="0">
              <a:spcBef>
                <a:spcPts val="0"/>
              </a:spcBef>
              <a:buSzPct val="100000"/>
              <a:defRPr sz="4200"/>
            </a:lvl5pPr>
            <a:lvl6pPr lvl="5" rtl="0">
              <a:spcBef>
                <a:spcPts val="0"/>
              </a:spcBef>
              <a:buSzPct val="100000"/>
              <a:defRPr sz="4200"/>
            </a:lvl6pPr>
            <a:lvl7pPr lvl="6" rtl="0">
              <a:spcBef>
                <a:spcPts val="0"/>
              </a:spcBef>
              <a:buSzPct val="100000"/>
              <a:defRPr sz="4200"/>
            </a:lvl7pPr>
            <a:lvl8pPr lvl="7" rtl="0">
              <a:spcBef>
                <a:spcPts val="0"/>
              </a:spcBef>
              <a:buSzPct val="100000"/>
              <a:defRPr sz="4200"/>
            </a:lvl8pPr>
            <a:lvl9pPr lvl="8" rtl="0">
              <a:spcBef>
                <a:spcPts val="0"/>
              </a:spcBef>
              <a:buSzPct val="100000"/>
              <a:defRPr sz="4200"/>
            </a:lvl9pPr>
          </a:lstStyle>
          <a:p/>
        </p:txBody>
      </p:sp>
      <p:sp>
        <p:nvSpPr>
          <p:cNvPr id="17" name="Shape 17"/>
          <p:cNvSpPr txBox="1"/>
          <p:nvPr>
            <p:ph idx="12" type="sldNum"/>
          </p:nvPr>
        </p:nvSpPr>
        <p:spPr>
          <a:xfrm>
            <a:off x="8523541" y="4695623"/>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spTree>
      <p:nvGrpSpPr>
        <p:cNvPr id="121" name="Shape 121"/>
        <p:cNvGrpSpPr/>
        <p:nvPr/>
      </p:nvGrpSpPr>
      <p:grpSpPr>
        <a:xfrm>
          <a:off x="0" y="0"/>
          <a:ext cx="0" cy="0"/>
          <a:chOff x="0" y="0"/>
          <a:chExt cx="0" cy="0"/>
        </a:xfrm>
      </p:grpSpPr>
      <p:sp>
        <p:nvSpPr>
          <p:cNvPr id="122" name="Shape 122"/>
          <p:cNvSpPr txBox="1"/>
          <p:nvPr>
            <p:ph type="title"/>
          </p:nvPr>
        </p:nvSpPr>
        <p:spPr>
          <a:xfrm>
            <a:off x="777239" y="342900"/>
            <a:ext cx="3566159" cy="1028699"/>
          </a:xfrm>
          <a:prstGeom prst="rect">
            <a:avLst/>
          </a:prstGeom>
          <a:noFill/>
          <a:ln>
            <a:noFill/>
          </a:ln>
        </p:spPr>
        <p:txBody>
          <a:bodyPr anchorCtr="0" anchor="b" bIns="91425" lIns="91425" rIns="91425" tIns="91425"/>
          <a:lstStyle>
            <a:lvl1pPr indent="0" lvl="0" marL="0" marR="0" rtl="0" algn="ctr">
              <a:spcBef>
                <a:spcPts val="0"/>
              </a:spcBef>
              <a:buClr>
                <a:schemeClr val="lt1"/>
              </a:buClr>
              <a:buFont typeface="Candara"/>
              <a:buNone/>
              <a:defRPr b="1" i="0" sz="3600" u="none" cap="none" strike="noStrike">
                <a:solidFill>
                  <a:schemeClr val="lt1"/>
                </a:solidFill>
                <a:latin typeface="Candara"/>
                <a:ea typeface="Candara"/>
                <a:cs typeface="Candara"/>
                <a:sym typeface="Candara"/>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23" name="Shape 123"/>
          <p:cNvSpPr/>
          <p:nvPr>
            <p:ph idx="2" type="pic"/>
          </p:nvPr>
        </p:nvSpPr>
        <p:spPr>
          <a:xfrm>
            <a:off x="5266764" y="1257300"/>
            <a:ext cx="2975609" cy="2231707"/>
          </a:xfrm>
          <a:prstGeom prst="ellipse">
            <a:avLst/>
          </a:prstGeom>
          <a:solidFill>
            <a:srgbClr val="BFBFBF"/>
          </a:solidFill>
          <a:ln cap="flat" cmpd="sng" w="63500">
            <a:solidFill>
              <a:schemeClr val="lt1"/>
            </a:solidFill>
            <a:prstDash val="solid"/>
            <a:round/>
            <a:headEnd len="med" w="med" type="none"/>
            <a:tailEnd len="med" w="med" type="none"/>
          </a:ln>
          <a:effectLst>
            <a:outerShdw blurRad="254000" sx="90000" rotWithShape="0" dir="5400000" dist="152400" sy="-19000">
              <a:srgbClr val="000000">
                <a:alpha val="20000"/>
              </a:srgbClr>
            </a:outerShdw>
          </a:effectLst>
        </p:spPr>
        <p:txBody>
          <a:bodyPr anchorCtr="0" anchor="t" bIns="91425" lIns="91425" rIns="91425" tIns="91425"/>
          <a:lstStyle>
            <a:lvl1pPr indent="0" lvl="0" marL="0" marR="0" rtl="0" algn="l">
              <a:spcBef>
                <a:spcPts val="2000"/>
              </a:spcBef>
              <a:buClr>
                <a:schemeClr val="lt1"/>
              </a:buClr>
              <a:buFont typeface="Candara"/>
              <a:buNone/>
              <a:defRPr b="1" i="0" sz="2400" u="none" cap="none" strike="noStrike">
                <a:solidFill>
                  <a:schemeClr val="lt1"/>
                </a:solidFill>
                <a:latin typeface="Candara"/>
                <a:ea typeface="Candara"/>
                <a:cs typeface="Candara"/>
                <a:sym typeface="Candara"/>
              </a:defRPr>
            </a:lvl1pPr>
            <a:lvl2pPr indent="0" lvl="1" marL="457200" marR="0" rtl="0" algn="l">
              <a:spcBef>
                <a:spcPts val="600"/>
              </a:spcBef>
              <a:buClr>
                <a:schemeClr val="lt1"/>
              </a:buClr>
              <a:buFont typeface="Candara"/>
              <a:buNone/>
              <a:defRPr b="1" i="0" sz="2800" u="none" cap="none" strike="noStrike">
                <a:solidFill>
                  <a:schemeClr val="lt1"/>
                </a:solidFill>
                <a:latin typeface="Candara"/>
                <a:ea typeface="Candara"/>
                <a:cs typeface="Candara"/>
                <a:sym typeface="Candara"/>
              </a:defRPr>
            </a:lvl2pPr>
            <a:lvl3pPr indent="0" lvl="2" marL="914400" marR="0" rtl="0" algn="l">
              <a:spcBef>
                <a:spcPts val="600"/>
              </a:spcBef>
              <a:buClr>
                <a:schemeClr val="lt1"/>
              </a:buClr>
              <a:buFont typeface="Candara"/>
              <a:buNone/>
              <a:defRPr b="1" i="0" sz="2400" u="none" cap="none" strike="noStrike">
                <a:solidFill>
                  <a:schemeClr val="lt1"/>
                </a:solidFill>
                <a:latin typeface="Candara"/>
                <a:ea typeface="Candara"/>
                <a:cs typeface="Candara"/>
                <a:sym typeface="Candara"/>
              </a:defRPr>
            </a:lvl3pPr>
            <a:lvl4pPr indent="0" lvl="3" marL="1371600" marR="0" rtl="0" algn="l">
              <a:spcBef>
                <a:spcPts val="600"/>
              </a:spcBef>
              <a:buClr>
                <a:schemeClr val="lt1"/>
              </a:buClr>
              <a:buFont typeface="Candara"/>
              <a:buNone/>
              <a:defRPr b="1" i="0" sz="2000" u="none" cap="none" strike="noStrike">
                <a:solidFill>
                  <a:schemeClr val="lt1"/>
                </a:solidFill>
                <a:latin typeface="Candara"/>
                <a:ea typeface="Candara"/>
                <a:cs typeface="Candara"/>
                <a:sym typeface="Candara"/>
              </a:defRPr>
            </a:lvl4pPr>
            <a:lvl5pPr indent="0" lvl="4" marL="1828800" marR="0" rtl="0" algn="l">
              <a:spcBef>
                <a:spcPts val="600"/>
              </a:spcBef>
              <a:buClr>
                <a:schemeClr val="lt1"/>
              </a:buClr>
              <a:buFont typeface="Candara"/>
              <a:buNone/>
              <a:defRPr b="1" i="0" sz="2000" u="none" cap="none" strike="noStrike">
                <a:solidFill>
                  <a:schemeClr val="lt1"/>
                </a:solidFill>
                <a:latin typeface="Candara"/>
                <a:ea typeface="Candara"/>
                <a:cs typeface="Candara"/>
                <a:sym typeface="Candara"/>
              </a:defRPr>
            </a:lvl5pPr>
            <a:lvl6pPr indent="0" lvl="5" marL="2286000" marR="0" rtl="0" algn="l">
              <a:spcBef>
                <a:spcPts val="400"/>
              </a:spcBef>
              <a:buClr>
                <a:schemeClr val="lt1"/>
              </a:buClr>
              <a:buFont typeface="Candara"/>
              <a:buNone/>
              <a:defRPr b="1" i="0" sz="2000" u="none" cap="none" strike="noStrike">
                <a:solidFill>
                  <a:schemeClr val="lt1"/>
                </a:solidFill>
                <a:latin typeface="Candara"/>
                <a:ea typeface="Candara"/>
                <a:cs typeface="Candara"/>
                <a:sym typeface="Candara"/>
              </a:defRPr>
            </a:lvl6pPr>
            <a:lvl7pPr indent="0" lvl="6" marL="2743200" marR="0" rtl="0" algn="l">
              <a:spcBef>
                <a:spcPts val="400"/>
              </a:spcBef>
              <a:buClr>
                <a:schemeClr val="lt1"/>
              </a:buClr>
              <a:buFont typeface="Candara"/>
              <a:buNone/>
              <a:defRPr b="1" i="0" sz="2000" u="none" cap="none" strike="noStrike">
                <a:solidFill>
                  <a:schemeClr val="lt1"/>
                </a:solidFill>
                <a:latin typeface="Candara"/>
                <a:ea typeface="Candara"/>
                <a:cs typeface="Candara"/>
                <a:sym typeface="Candara"/>
              </a:defRPr>
            </a:lvl7pPr>
            <a:lvl8pPr indent="0" lvl="7" marL="3200400" marR="0" rtl="0" algn="l">
              <a:spcBef>
                <a:spcPts val="400"/>
              </a:spcBef>
              <a:buClr>
                <a:schemeClr val="lt1"/>
              </a:buClr>
              <a:buFont typeface="Candara"/>
              <a:buNone/>
              <a:defRPr b="1" i="0" sz="2000" u="none" cap="none" strike="noStrike">
                <a:solidFill>
                  <a:schemeClr val="lt1"/>
                </a:solidFill>
                <a:latin typeface="Candara"/>
                <a:ea typeface="Candara"/>
                <a:cs typeface="Candara"/>
                <a:sym typeface="Candara"/>
              </a:defRPr>
            </a:lvl8pPr>
            <a:lvl9pPr indent="0" lvl="8" marL="3657600" marR="0" rtl="0" algn="l">
              <a:spcBef>
                <a:spcPts val="400"/>
              </a:spcBef>
              <a:buClr>
                <a:schemeClr val="lt1"/>
              </a:buClr>
              <a:buFont typeface="Candara"/>
              <a:buNone/>
              <a:defRPr b="1" i="0" sz="2000" u="none" cap="none" strike="noStrike">
                <a:solidFill>
                  <a:schemeClr val="lt1"/>
                </a:solidFill>
                <a:latin typeface="Candara"/>
                <a:ea typeface="Candara"/>
                <a:cs typeface="Candara"/>
                <a:sym typeface="Candara"/>
              </a:defRPr>
            </a:lvl9pPr>
          </a:lstStyle>
          <a:p/>
        </p:txBody>
      </p:sp>
      <p:sp>
        <p:nvSpPr>
          <p:cNvPr id="124" name="Shape 124"/>
          <p:cNvSpPr txBox="1"/>
          <p:nvPr>
            <p:ph idx="1" type="body"/>
          </p:nvPr>
        </p:nvSpPr>
        <p:spPr>
          <a:xfrm>
            <a:off x="777239" y="1371600"/>
            <a:ext cx="3566159" cy="2743200"/>
          </a:xfrm>
          <a:prstGeom prst="rect">
            <a:avLst/>
          </a:prstGeom>
          <a:noFill/>
          <a:ln>
            <a:noFill/>
          </a:ln>
        </p:spPr>
        <p:txBody>
          <a:bodyPr anchorCtr="0" anchor="t" bIns="91425" lIns="91425" rIns="91425" tIns="91425"/>
          <a:lstStyle>
            <a:lvl1pPr indent="0" lvl="0" marL="0" marR="0" rtl="0" algn="ctr">
              <a:spcBef>
                <a:spcPts val="600"/>
              </a:spcBef>
              <a:buClr>
                <a:schemeClr val="lt1"/>
              </a:buClr>
              <a:buFont typeface="Candara"/>
              <a:buNone/>
              <a:defRPr b="1" i="0" sz="2000" u="none" cap="none" strike="noStrike">
                <a:solidFill>
                  <a:schemeClr val="lt1"/>
                </a:solidFill>
                <a:latin typeface="Candara"/>
                <a:ea typeface="Candara"/>
                <a:cs typeface="Candara"/>
                <a:sym typeface="Candara"/>
              </a:defRPr>
            </a:lvl1pPr>
            <a:lvl2pPr indent="0" lvl="1" marL="457200" marR="0" rtl="0" algn="l">
              <a:spcBef>
                <a:spcPts val="600"/>
              </a:spcBef>
              <a:buClr>
                <a:schemeClr val="lt1"/>
              </a:buClr>
              <a:buFont typeface="Candara"/>
              <a:buNone/>
              <a:defRPr b="1" i="0" sz="1200" u="none" cap="none" strike="noStrike">
                <a:solidFill>
                  <a:schemeClr val="lt1"/>
                </a:solidFill>
                <a:latin typeface="Candara"/>
                <a:ea typeface="Candara"/>
                <a:cs typeface="Candara"/>
                <a:sym typeface="Candara"/>
              </a:defRPr>
            </a:lvl2pPr>
            <a:lvl3pPr indent="0" lvl="2" marL="914400" marR="0" rtl="0" algn="l">
              <a:spcBef>
                <a:spcPts val="600"/>
              </a:spcBef>
              <a:buClr>
                <a:schemeClr val="lt1"/>
              </a:buClr>
              <a:buFont typeface="Candara"/>
              <a:buNone/>
              <a:defRPr b="1" i="0" sz="1000" u="none" cap="none" strike="noStrike">
                <a:solidFill>
                  <a:schemeClr val="lt1"/>
                </a:solidFill>
                <a:latin typeface="Candara"/>
                <a:ea typeface="Candara"/>
                <a:cs typeface="Candara"/>
                <a:sym typeface="Candara"/>
              </a:defRPr>
            </a:lvl3pPr>
            <a:lvl4pPr indent="0" lvl="3" marL="1371600" marR="0" rtl="0" algn="l">
              <a:spcBef>
                <a:spcPts val="600"/>
              </a:spcBef>
              <a:buClr>
                <a:schemeClr val="lt1"/>
              </a:buClr>
              <a:buFont typeface="Candara"/>
              <a:buNone/>
              <a:defRPr b="1" i="0" sz="900" u="none" cap="none" strike="noStrike">
                <a:solidFill>
                  <a:schemeClr val="lt1"/>
                </a:solidFill>
                <a:latin typeface="Candara"/>
                <a:ea typeface="Candara"/>
                <a:cs typeface="Candara"/>
                <a:sym typeface="Candara"/>
              </a:defRPr>
            </a:lvl4pPr>
            <a:lvl5pPr indent="0" lvl="4" marL="1828800" marR="0" rtl="0" algn="l">
              <a:spcBef>
                <a:spcPts val="600"/>
              </a:spcBef>
              <a:buClr>
                <a:schemeClr val="lt1"/>
              </a:buClr>
              <a:buFont typeface="Candara"/>
              <a:buNone/>
              <a:defRPr b="1" i="0" sz="900" u="none" cap="none" strike="noStrike">
                <a:solidFill>
                  <a:schemeClr val="lt1"/>
                </a:solidFill>
                <a:latin typeface="Candara"/>
                <a:ea typeface="Candara"/>
                <a:cs typeface="Candara"/>
                <a:sym typeface="Candara"/>
              </a:defRPr>
            </a:lvl5pPr>
            <a:lvl6pPr indent="0" lvl="5" marL="2286000" marR="0" rtl="0" algn="l">
              <a:spcBef>
                <a:spcPts val="180"/>
              </a:spcBef>
              <a:buClr>
                <a:schemeClr val="lt1"/>
              </a:buClr>
              <a:buFont typeface="Candara"/>
              <a:buNone/>
              <a:defRPr b="1" i="0" sz="900" u="none" cap="none" strike="noStrike">
                <a:solidFill>
                  <a:schemeClr val="lt1"/>
                </a:solidFill>
                <a:latin typeface="Candara"/>
                <a:ea typeface="Candara"/>
                <a:cs typeface="Candara"/>
                <a:sym typeface="Candara"/>
              </a:defRPr>
            </a:lvl6pPr>
            <a:lvl7pPr indent="0" lvl="6" marL="2743200" marR="0" rtl="0" algn="l">
              <a:spcBef>
                <a:spcPts val="180"/>
              </a:spcBef>
              <a:buClr>
                <a:schemeClr val="lt1"/>
              </a:buClr>
              <a:buFont typeface="Candara"/>
              <a:buNone/>
              <a:defRPr b="1" i="0" sz="900" u="none" cap="none" strike="noStrike">
                <a:solidFill>
                  <a:schemeClr val="lt1"/>
                </a:solidFill>
                <a:latin typeface="Candara"/>
                <a:ea typeface="Candara"/>
                <a:cs typeface="Candara"/>
                <a:sym typeface="Candara"/>
              </a:defRPr>
            </a:lvl7pPr>
            <a:lvl8pPr indent="0" lvl="7" marL="3200400" marR="0" rtl="0" algn="l">
              <a:spcBef>
                <a:spcPts val="180"/>
              </a:spcBef>
              <a:buClr>
                <a:schemeClr val="lt1"/>
              </a:buClr>
              <a:buFont typeface="Candara"/>
              <a:buNone/>
              <a:defRPr b="1" i="0" sz="900" u="none" cap="none" strike="noStrike">
                <a:solidFill>
                  <a:schemeClr val="lt1"/>
                </a:solidFill>
                <a:latin typeface="Candara"/>
                <a:ea typeface="Candara"/>
                <a:cs typeface="Candara"/>
                <a:sym typeface="Candara"/>
              </a:defRPr>
            </a:lvl8pPr>
            <a:lvl9pPr indent="0" lvl="8" marL="3657600" marR="0" rtl="0" algn="l">
              <a:spcBef>
                <a:spcPts val="180"/>
              </a:spcBef>
              <a:buClr>
                <a:schemeClr val="lt1"/>
              </a:buClr>
              <a:buFont typeface="Candara"/>
              <a:buNone/>
              <a:defRPr b="1" i="0" sz="900" u="none" cap="none" strike="noStrike">
                <a:solidFill>
                  <a:schemeClr val="lt1"/>
                </a:solidFill>
                <a:latin typeface="Candara"/>
                <a:ea typeface="Candara"/>
                <a:cs typeface="Candara"/>
                <a:sym typeface="Candara"/>
              </a:defRPr>
            </a:lvl9pPr>
          </a:lstStyle>
          <a:p/>
        </p:txBody>
      </p:sp>
      <p:sp>
        <p:nvSpPr>
          <p:cNvPr id="125" name="Shape 125"/>
          <p:cNvSpPr txBox="1"/>
          <p:nvPr>
            <p:ph idx="10" type="dt"/>
          </p:nvPr>
        </p:nvSpPr>
        <p:spPr>
          <a:xfrm>
            <a:off x="6651811" y="4767262"/>
            <a:ext cx="2133599" cy="273843"/>
          </a:xfrm>
          <a:prstGeom prst="rect">
            <a:avLst/>
          </a:prstGeom>
          <a:noFill/>
          <a:ln>
            <a:noFill/>
          </a:ln>
        </p:spPr>
        <p:txBody>
          <a:bodyPr anchorCtr="0" anchor="ctr" bIns="91425" lIns="91425" rIns="91425" tIns="91425"/>
          <a:lstStyle>
            <a:lvl1pPr indent="0" lvl="0" marL="0" marR="0" rtl="0" algn="r">
              <a:spcBef>
                <a:spcPts val="0"/>
              </a:spcBef>
              <a:buNone/>
              <a:defRPr sz="1100">
                <a:solidFill>
                  <a:schemeClr val="lt1"/>
                </a:solidFill>
                <a:latin typeface="Candara"/>
                <a:ea typeface="Candara"/>
                <a:cs typeface="Candara"/>
                <a:sym typeface="Candara"/>
              </a:defRPr>
            </a:lvl1pPr>
            <a:lvl2pPr indent="0" lvl="1" marL="457200" marR="0" rtl="0" algn="l">
              <a:spcBef>
                <a:spcPts val="0"/>
              </a:spcBef>
              <a:buNone/>
              <a:defRPr b="0" i="0" sz="1800" u="none" cap="none" strike="noStrike">
                <a:solidFill>
                  <a:schemeClr val="lt1"/>
                </a:solidFill>
                <a:latin typeface="Candara"/>
                <a:ea typeface="Candara"/>
                <a:cs typeface="Candara"/>
                <a:sym typeface="Candara"/>
              </a:defRPr>
            </a:lvl2pPr>
            <a:lvl3pPr indent="0" lvl="2" marL="914400" marR="0" rtl="0" algn="l">
              <a:spcBef>
                <a:spcPts val="0"/>
              </a:spcBef>
              <a:buNone/>
              <a:defRPr b="0" i="0" sz="1800" u="none" cap="none" strike="noStrike">
                <a:solidFill>
                  <a:schemeClr val="lt1"/>
                </a:solidFill>
                <a:latin typeface="Candara"/>
                <a:ea typeface="Candara"/>
                <a:cs typeface="Candara"/>
                <a:sym typeface="Candara"/>
              </a:defRPr>
            </a:lvl3pPr>
            <a:lvl4pPr indent="0" lvl="3" marL="1371600" marR="0" rtl="0" algn="l">
              <a:spcBef>
                <a:spcPts val="0"/>
              </a:spcBef>
              <a:buNone/>
              <a:defRPr b="0" i="0" sz="1800" u="none" cap="none" strike="noStrike">
                <a:solidFill>
                  <a:schemeClr val="lt1"/>
                </a:solidFill>
                <a:latin typeface="Candara"/>
                <a:ea typeface="Candara"/>
                <a:cs typeface="Candara"/>
                <a:sym typeface="Candara"/>
              </a:defRPr>
            </a:lvl4pPr>
            <a:lvl5pPr indent="0" lvl="4" marL="1828800" marR="0" rtl="0" algn="l">
              <a:spcBef>
                <a:spcPts val="0"/>
              </a:spcBef>
              <a:buNone/>
              <a:defRPr b="0" i="0" sz="1800" u="none" cap="none" strike="noStrike">
                <a:solidFill>
                  <a:schemeClr val="lt1"/>
                </a:solidFill>
                <a:latin typeface="Candara"/>
                <a:ea typeface="Candara"/>
                <a:cs typeface="Candara"/>
                <a:sym typeface="Candara"/>
              </a:defRPr>
            </a:lvl5pPr>
            <a:lvl6pPr indent="0" lvl="5" marL="2286000" marR="0" rtl="0" algn="l">
              <a:spcBef>
                <a:spcPts val="0"/>
              </a:spcBef>
              <a:buNone/>
              <a:defRPr b="0" i="0" sz="1800" u="none" cap="none" strike="noStrike">
                <a:solidFill>
                  <a:schemeClr val="lt1"/>
                </a:solidFill>
                <a:latin typeface="Candara"/>
                <a:ea typeface="Candara"/>
                <a:cs typeface="Candara"/>
                <a:sym typeface="Candara"/>
              </a:defRPr>
            </a:lvl6pPr>
            <a:lvl7pPr indent="0" lvl="6" marL="2743200" marR="0" rtl="0" algn="l">
              <a:spcBef>
                <a:spcPts val="0"/>
              </a:spcBef>
              <a:buNone/>
              <a:defRPr b="0" i="0" sz="1800" u="none" cap="none" strike="noStrike">
                <a:solidFill>
                  <a:schemeClr val="lt1"/>
                </a:solidFill>
                <a:latin typeface="Candara"/>
                <a:ea typeface="Candara"/>
                <a:cs typeface="Candara"/>
                <a:sym typeface="Candara"/>
              </a:defRPr>
            </a:lvl7pPr>
            <a:lvl8pPr indent="0" lvl="7" marL="3200400" marR="0" rtl="0" algn="l">
              <a:spcBef>
                <a:spcPts val="0"/>
              </a:spcBef>
              <a:buNone/>
              <a:defRPr b="0" i="0" sz="1800" u="none" cap="none" strike="noStrike">
                <a:solidFill>
                  <a:schemeClr val="lt1"/>
                </a:solidFill>
                <a:latin typeface="Candara"/>
                <a:ea typeface="Candara"/>
                <a:cs typeface="Candara"/>
                <a:sym typeface="Candara"/>
              </a:defRPr>
            </a:lvl8pPr>
            <a:lvl9pPr indent="0" lvl="8" marL="3657600" marR="0" rtl="0" algn="l">
              <a:spcBef>
                <a:spcPts val="0"/>
              </a:spcBef>
              <a:buNone/>
              <a:defRPr b="0" i="0" sz="1800" u="none" cap="none" strike="noStrike">
                <a:solidFill>
                  <a:schemeClr val="lt1"/>
                </a:solidFill>
                <a:latin typeface="Candara"/>
                <a:ea typeface="Candara"/>
                <a:cs typeface="Candara"/>
                <a:sym typeface="Candara"/>
              </a:defRPr>
            </a:lvl9pPr>
          </a:lstStyle>
          <a:p/>
        </p:txBody>
      </p:sp>
      <p:sp>
        <p:nvSpPr>
          <p:cNvPr id="126" name="Shape 126"/>
          <p:cNvSpPr txBox="1"/>
          <p:nvPr>
            <p:ph idx="11" type="ftr"/>
          </p:nvPr>
        </p:nvSpPr>
        <p:spPr>
          <a:xfrm>
            <a:off x="354106" y="4767262"/>
            <a:ext cx="2895600" cy="273843"/>
          </a:xfrm>
          <a:prstGeom prst="rect">
            <a:avLst/>
          </a:prstGeom>
          <a:noFill/>
          <a:ln>
            <a:noFill/>
          </a:ln>
        </p:spPr>
        <p:txBody>
          <a:bodyPr anchorCtr="0" anchor="ctr" bIns="91425" lIns="91425" rIns="91425" tIns="91425"/>
          <a:lstStyle>
            <a:lvl1pPr indent="0" lvl="0" marL="0" marR="0" rtl="0" algn="l">
              <a:spcBef>
                <a:spcPts val="0"/>
              </a:spcBef>
              <a:buNone/>
              <a:defRPr sz="1100">
                <a:solidFill>
                  <a:schemeClr val="lt1"/>
                </a:solidFill>
                <a:latin typeface="Candara"/>
                <a:ea typeface="Candara"/>
                <a:cs typeface="Candara"/>
                <a:sym typeface="Candara"/>
              </a:defRPr>
            </a:lvl1pPr>
            <a:lvl2pPr indent="0" lvl="1" marL="457200" marR="0" rtl="0" algn="l">
              <a:spcBef>
                <a:spcPts val="0"/>
              </a:spcBef>
              <a:buNone/>
              <a:defRPr b="0" i="0" sz="1800" u="none" cap="none" strike="noStrike">
                <a:solidFill>
                  <a:schemeClr val="lt1"/>
                </a:solidFill>
                <a:latin typeface="Candara"/>
                <a:ea typeface="Candara"/>
                <a:cs typeface="Candara"/>
                <a:sym typeface="Candara"/>
              </a:defRPr>
            </a:lvl2pPr>
            <a:lvl3pPr indent="0" lvl="2" marL="914400" marR="0" rtl="0" algn="l">
              <a:spcBef>
                <a:spcPts val="0"/>
              </a:spcBef>
              <a:buNone/>
              <a:defRPr b="0" i="0" sz="1800" u="none" cap="none" strike="noStrike">
                <a:solidFill>
                  <a:schemeClr val="lt1"/>
                </a:solidFill>
                <a:latin typeface="Candara"/>
                <a:ea typeface="Candara"/>
                <a:cs typeface="Candara"/>
                <a:sym typeface="Candara"/>
              </a:defRPr>
            </a:lvl3pPr>
            <a:lvl4pPr indent="0" lvl="3" marL="1371600" marR="0" rtl="0" algn="l">
              <a:spcBef>
                <a:spcPts val="0"/>
              </a:spcBef>
              <a:buNone/>
              <a:defRPr b="0" i="0" sz="1800" u="none" cap="none" strike="noStrike">
                <a:solidFill>
                  <a:schemeClr val="lt1"/>
                </a:solidFill>
                <a:latin typeface="Candara"/>
                <a:ea typeface="Candara"/>
                <a:cs typeface="Candara"/>
                <a:sym typeface="Candara"/>
              </a:defRPr>
            </a:lvl4pPr>
            <a:lvl5pPr indent="0" lvl="4" marL="1828800" marR="0" rtl="0" algn="l">
              <a:spcBef>
                <a:spcPts val="0"/>
              </a:spcBef>
              <a:buNone/>
              <a:defRPr b="0" i="0" sz="1800" u="none" cap="none" strike="noStrike">
                <a:solidFill>
                  <a:schemeClr val="lt1"/>
                </a:solidFill>
                <a:latin typeface="Candara"/>
                <a:ea typeface="Candara"/>
                <a:cs typeface="Candara"/>
                <a:sym typeface="Candara"/>
              </a:defRPr>
            </a:lvl5pPr>
            <a:lvl6pPr indent="0" lvl="5" marL="2286000" marR="0" rtl="0" algn="l">
              <a:spcBef>
                <a:spcPts val="0"/>
              </a:spcBef>
              <a:buNone/>
              <a:defRPr b="0" i="0" sz="1800" u="none" cap="none" strike="noStrike">
                <a:solidFill>
                  <a:schemeClr val="lt1"/>
                </a:solidFill>
                <a:latin typeface="Candara"/>
                <a:ea typeface="Candara"/>
                <a:cs typeface="Candara"/>
                <a:sym typeface="Candara"/>
              </a:defRPr>
            </a:lvl6pPr>
            <a:lvl7pPr indent="0" lvl="6" marL="2743200" marR="0" rtl="0" algn="l">
              <a:spcBef>
                <a:spcPts val="0"/>
              </a:spcBef>
              <a:buNone/>
              <a:defRPr b="0" i="0" sz="1800" u="none" cap="none" strike="noStrike">
                <a:solidFill>
                  <a:schemeClr val="lt1"/>
                </a:solidFill>
                <a:latin typeface="Candara"/>
                <a:ea typeface="Candara"/>
                <a:cs typeface="Candara"/>
                <a:sym typeface="Candara"/>
              </a:defRPr>
            </a:lvl7pPr>
            <a:lvl8pPr indent="0" lvl="7" marL="3200400" marR="0" rtl="0" algn="l">
              <a:spcBef>
                <a:spcPts val="0"/>
              </a:spcBef>
              <a:buNone/>
              <a:defRPr b="0" i="0" sz="1800" u="none" cap="none" strike="noStrike">
                <a:solidFill>
                  <a:schemeClr val="lt1"/>
                </a:solidFill>
                <a:latin typeface="Candara"/>
                <a:ea typeface="Candara"/>
                <a:cs typeface="Candara"/>
                <a:sym typeface="Candara"/>
              </a:defRPr>
            </a:lvl8pPr>
            <a:lvl9pPr indent="0" lvl="8" marL="3657600" marR="0" rtl="0" algn="l">
              <a:spcBef>
                <a:spcPts val="0"/>
              </a:spcBef>
              <a:buNone/>
              <a:defRPr b="0" i="0" sz="1800" u="none" cap="none" strike="noStrike">
                <a:solidFill>
                  <a:schemeClr val="lt1"/>
                </a:solidFill>
                <a:latin typeface="Candara"/>
                <a:ea typeface="Candara"/>
                <a:cs typeface="Candara"/>
                <a:sym typeface="Candara"/>
              </a:defRPr>
            </a:lvl9pPr>
          </a:lstStyle>
          <a:p/>
        </p:txBody>
      </p:sp>
      <p:sp>
        <p:nvSpPr>
          <p:cNvPr id="127" name="Shape 127"/>
          <p:cNvSpPr txBox="1"/>
          <p:nvPr>
            <p:ph idx="12" type="sldNum"/>
          </p:nvPr>
        </p:nvSpPr>
        <p:spPr>
          <a:xfrm>
            <a:off x="4191000" y="4767262"/>
            <a:ext cx="762000" cy="273843"/>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fld id="{00000000-1234-1234-1234-123412341234}" type="slidenum">
              <a:rPr lang="en" sz="1100">
                <a:solidFill>
                  <a:srgbClr val="FFFFFF"/>
                </a:solidFill>
                <a:latin typeface="Candara"/>
                <a:ea typeface="Candara"/>
                <a:cs typeface="Candara"/>
                <a:sym typeface="Candara"/>
              </a:rPr>
              <a:t>‹#›</a:t>
            </a:fld>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Picture above Caption">
    <p:spTree>
      <p:nvGrpSpPr>
        <p:cNvPr id="128" name="Shape 128"/>
        <p:cNvGrpSpPr/>
        <p:nvPr/>
      </p:nvGrpSpPr>
      <p:grpSpPr>
        <a:xfrm>
          <a:off x="0" y="0"/>
          <a:ext cx="0" cy="0"/>
          <a:chOff x="0" y="0"/>
          <a:chExt cx="0" cy="0"/>
        </a:xfrm>
      </p:grpSpPr>
      <p:sp>
        <p:nvSpPr>
          <p:cNvPr id="129" name="Shape 129"/>
          <p:cNvSpPr txBox="1"/>
          <p:nvPr>
            <p:ph type="title"/>
          </p:nvPr>
        </p:nvSpPr>
        <p:spPr>
          <a:xfrm>
            <a:off x="777239" y="2971799"/>
            <a:ext cx="7585709" cy="504264"/>
          </a:xfrm>
          <a:prstGeom prst="rect">
            <a:avLst/>
          </a:prstGeom>
          <a:noFill/>
          <a:ln>
            <a:noFill/>
          </a:ln>
        </p:spPr>
        <p:txBody>
          <a:bodyPr anchorCtr="0" anchor="b" bIns="91425" lIns="91425" rIns="91425" tIns="91425"/>
          <a:lstStyle>
            <a:lvl1pPr indent="0" lvl="0" marL="0" marR="0" rtl="0" algn="ctr">
              <a:spcBef>
                <a:spcPts val="0"/>
              </a:spcBef>
              <a:buClr>
                <a:schemeClr val="lt1"/>
              </a:buClr>
              <a:buFont typeface="Candara"/>
              <a:buNone/>
              <a:defRPr b="1" i="0" sz="3600" u="none" cap="none" strike="noStrike">
                <a:solidFill>
                  <a:schemeClr val="lt1"/>
                </a:solidFill>
                <a:latin typeface="Candara"/>
                <a:ea typeface="Candara"/>
                <a:cs typeface="Candara"/>
                <a:sym typeface="Candara"/>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30" name="Shape 130"/>
          <p:cNvSpPr/>
          <p:nvPr>
            <p:ph idx="2" type="pic"/>
          </p:nvPr>
        </p:nvSpPr>
        <p:spPr>
          <a:xfrm>
            <a:off x="3101957" y="342900"/>
            <a:ext cx="2940086" cy="2205065"/>
          </a:xfrm>
          <a:prstGeom prst="ellipse">
            <a:avLst/>
          </a:prstGeom>
          <a:solidFill>
            <a:srgbClr val="BFBFBF"/>
          </a:solidFill>
          <a:ln cap="flat" cmpd="sng" w="63500">
            <a:solidFill>
              <a:schemeClr val="lt1"/>
            </a:solidFill>
            <a:prstDash val="solid"/>
            <a:round/>
            <a:headEnd len="med" w="med" type="none"/>
            <a:tailEnd len="med" w="med" type="none"/>
          </a:ln>
          <a:effectLst>
            <a:outerShdw blurRad="254000" sx="90000" rotWithShape="0" dir="5400000" dist="152400" sy="-19000">
              <a:srgbClr val="000000">
                <a:alpha val="20000"/>
              </a:srgbClr>
            </a:outerShdw>
          </a:effectLst>
        </p:spPr>
        <p:txBody>
          <a:bodyPr anchorCtr="0" anchor="t" bIns="91425" lIns="91425" rIns="91425" tIns="91425"/>
          <a:lstStyle>
            <a:lvl1pPr indent="0" lvl="0" marL="0" marR="0" rtl="0" algn="l">
              <a:spcBef>
                <a:spcPts val="2000"/>
              </a:spcBef>
              <a:buClr>
                <a:schemeClr val="lt1"/>
              </a:buClr>
              <a:buFont typeface="Candara"/>
              <a:buNone/>
              <a:defRPr b="1" i="0" sz="2400" u="none" cap="none" strike="noStrike">
                <a:solidFill>
                  <a:schemeClr val="lt1"/>
                </a:solidFill>
                <a:latin typeface="Candara"/>
                <a:ea typeface="Candara"/>
                <a:cs typeface="Candara"/>
                <a:sym typeface="Candara"/>
              </a:defRPr>
            </a:lvl1pPr>
            <a:lvl2pPr indent="0" lvl="1" marL="457200" marR="0" rtl="0" algn="l">
              <a:spcBef>
                <a:spcPts val="600"/>
              </a:spcBef>
              <a:buClr>
                <a:schemeClr val="lt1"/>
              </a:buClr>
              <a:buFont typeface="Candara"/>
              <a:buNone/>
              <a:defRPr b="1" i="0" sz="2800" u="none" cap="none" strike="noStrike">
                <a:solidFill>
                  <a:schemeClr val="lt1"/>
                </a:solidFill>
                <a:latin typeface="Candara"/>
                <a:ea typeface="Candara"/>
                <a:cs typeface="Candara"/>
                <a:sym typeface="Candara"/>
              </a:defRPr>
            </a:lvl2pPr>
            <a:lvl3pPr indent="0" lvl="2" marL="914400" marR="0" rtl="0" algn="l">
              <a:spcBef>
                <a:spcPts val="600"/>
              </a:spcBef>
              <a:buClr>
                <a:schemeClr val="lt1"/>
              </a:buClr>
              <a:buFont typeface="Candara"/>
              <a:buNone/>
              <a:defRPr b="1" i="0" sz="2400" u="none" cap="none" strike="noStrike">
                <a:solidFill>
                  <a:schemeClr val="lt1"/>
                </a:solidFill>
                <a:latin typeface="Candara"/>
                <a:ea typeface="Candara"/>
                <a:cs typeface="Candara"/>
                <a:sym typeface="Candara"/>
              </a:defRPr>
            </a:lvl3pPr>
            <a:lvl4pPr indent="0" lvl="3" marL="1371600" marR="0" rtl="0" algn="l">
              <a:spcBef>
                <a:spcPts val="600"/>
              </a:spcBef>
              <a:buClr>
                <a:schemeClr val="lt1"/>
              </a:buClr>
              <a:buFont typeface="Candara"/>
              <a:buNone/>
              <a:defRPr b="1" i="0" sz="2000" u="none" cap="none" strike="noStrike">
                <a:solidFill>
                  <a:schemeClr val="lt1"/>
                </a:solidFill>
                <a:latin typeface="Candara"/>
                <a:ea typeface="Candara"/>
                <a:cs typeface="Candara"/>
                <a:sym typeface="Candara"/>
              </a:defRPr>
            </a:lvl4pPr>
            <a:lvl5pPr indent="0" lvl="4" marL="1828800" marR="0" rtl="0" algn="l">
              <a:spcBef>
                <a:spcPts val="600"/>
              </a:spcBef>
              <a:buClr>
                <a:schemeClr val="lt1"/>
              </a:buClr>
              <a:buFont typeface="Candara"/>
              <a:buNone/>
              <a:defRPr b="1" i="0" sz="2000" u="none" cap="none" strike="noStrike">
                <a:solidFill>
                  <a:schemeClr val="lt1"/>
                </a:solidFill>
                <a:latin typeface="Candara"/>
                <a:ea typeface="Candara"/>
                <a:cs typeface="Candara"/>
                <a:sym typeface="Candara"/>
              </a:defRPr>
            </a:lvl5pPr>
            <a:lvl6pPr indent="0" lvl="5" marL="2286000" marR="0" rtl="0" algn="l">
              <a:spcBef>
                <a:spcPts val="400"/>
              </a:spcBef>
              <a:buClr>
                <a:schemeClr val="lt1"/>
              </a:buClr>
              <a:buFont typeface="Candara"/>
              <a:buNone/>
              <a:defRPr b="1" i="0" sz="2000" u="none" cap="none" strike="noStrike">
                <a:solidFill>
                  <a:schemeClr val="lt1"/>
                </a:solidFill>
                <a:latin typeface="Candara"/>
                <a:ea typeface="Candara"/>
                <a:cs typeface="Candara"/>
                <a:sym typeface="Candara"/>
              </a:defRPr>
            </a:lvl6pPr>
            <a:lvl7pPr indent="0" lvl="6" marL="2743200" marR="0" rtl="0" algn="l">
              <a:spcBef>
                <a:spcPts val="400"/>
              </a:spcBef>
              <a:buClr>
                <a:schemeClr val="lt1"/>
              </a:buClr>
              <a:buFont typeface="Candara"/>
              <a:buNone/>
              <a:defRPr b="1" i="0" sz="2000" u="none" cap="none" strike="noStrike">
                <a:solidFill>
                  <a:schemeClr val="lt1"/>
                </a:solidFill>
                <a:latin typeface="Candara"/>
                <a:ea typeface="Candara"/>
                <a:cs typeface="Candara"/>
                <a:sym typeface="Candara"/>
              </a:defRPr>
            </a:lvl7pPr>
            <a:lvl8pPr indent="0" lvl="7" marL="3200400" marR="0" rtl="0" algn="l">
              <a:spcBef>
                <a:spcPts val="400"/>
              </a:spcBef>
              <a:buClr>
                <a:schemeClr val="lt1"/>
              </a:buClr>
              <a:buFont typeface="Candara"/>
              <a:buNone/>
              <a:defRPr b="1" i="0" sz="2000" u="none" cap="none" strike="noStrike">
                <a:solidFill>
                  <a:schemeClr val="lt1"/>
                </a:solidFill>
                <a:latin typeface="Candara"/>
                <a:ea typeface="Candara"/>
                <a:cs typeface="Candara"/>
                <a:sym typeface="Candara"/>
              </a:defRPr>
            </a:lvl8pPr>
            <a:lvl9pPr indent="0" lvl="8" marL="3657600" marR="0" rtl="0" algn="l">
              <a:spcBef>
                <a:spcPts val="400"/>
              </a:spcBef>
              <a:buClr>
                <a:schemeClr val="lt1"/>
              </a:buClr>
              <a:buFont typeface="Candara"/>
              <a:buNone/>
              <a:defRPr b="1" i="0" sz="2000" u="none" cap="none" strike="noStrike">
                <a:solidFill>
                  <a:schemeClr val="lt1"/>
                </a:solidFill>
                <a:latin typeface="Candara"/>
                <a:ea typeface="Candara"/>
                <a:cs typeface="Candara"/>
                <a:sym typeface="Candara"/>
              </a:defRPr>
            </a:lvl9pPr>
          </a:lstStyle>
          <a:p/>
        </p:txBody>
      </p:sp>
      <p:sp>
        <p:nvSpPr>
          <p:cNvPr id="131" name="Shape 131"/>
          <p:cNvSpPr txBox="1"/>
          <p:nvPr>
            <p:ph idx="1" type="body"/>
          </p:nvPr>
        </p:nvSpPr>
        <p:spPr>
          <a:xfrm>
            <a:off x="777239" y="3479426"/>
            <a:ext cx="7585709" cy="1028699"/>
          </a:xfrm>
          <a:prstGeom prst="rect">
            <a:avLst/>
          </a:prstGeom>
          <a:noFill/>
          <a:ln>
            <a:noFill/>
          </a:ln>
        </p:spPr>
        <p:txBody>
          <a:bodyPr anchorCtr="0" anchor="t" bIns="91425" lIns="91425" rIns="91425" tIns="91425"/>
          <a:lstStyle>
            <a:lvl1pPr indent="0" lvl="0" marL="0" marR="0" rtl="0" algn="ctr">
              <a:spcBef>
                <a:spcPts val="0"/>
              </a:spcBef>
              <a:buClr>
                <a:schemeClr val="lt1"/>
              </a:buClr>
              <a:buFont typeface="Candara"/>
              <a:buNone/>
              <a:defRPr b="1" i="0" sz="2000" u="none" cap="none" strike="noStrike">
                <a:solidFill>
                  <a:schemeClr val="lt1"/>
                </a:solidFill>
                <a:latin typeface="Candara"/>
                <a:ea typeface="Candara"/>
                <a:cs typeface="Candara"/>
                <a:sym typeface="Candara"/>
              </a:defRPr>
            </a:lvl1pPr>
            <a:lvl2pPr indent="0" lvl="1" marL="457200" marR="0" rtl="0" algn="l">
              <a:spcBef>
                <a:spcPts val="600"/>
              </a:spcBef>
              <a:buClr>
                <a:schemeClr val="lt1"/>
              </a:buClr>
              <a:buFont typeface="Candara"/>
              <a:buNone/>
              <a:defRPr b="1" i="0" sz="1200" u="none" cap="none" strike="noStrike">
                <a:solidFill>
                  <a:schemeClr val="lt1"/>
                </a:solidFill>
                <a:latin typeface="Candara"/>
                <a:ea typeface="Candara"/>
                <a:cs typeface="Candara"/>
                <a:sym typeface="Candara"/>
              </a:defRPr>
            </a:lvl2pPr>
            <a:lvl3pPr indent="0" lvl="2" marL="914400" marR="0" rtl="0" algn="l">
              <a:spcBef>
                <a:spcPts val="600"/>
              </a:spcBef>
              <a:buClr>
                <a:schemeClr val="lt1"/>
              </a:buClr>
              <a:buFont typeface="Candara"/>
              <a:buNone/>
              <a:defRPr b="1" i="0" sz="1000" u="none" cap="none" strike="noStrike">
                <a:solidFill>
                  <a:schemeClr val="lt1"/>
                </a:solidFill>
                <a:latin typeface="Candara"/>
                <a:ea typeface="Candara"/>
                <a:cs typeface="Candara"/>
                <a:sym typeface="Candara"/>
              </a:defRPr>
            </a:lvl3pPr>
            <a:lvl4pPr indent="0" lvl="3" marL="1371600" marR="0" rtl="0" algn="l">
              <a:spcBef>
                <a:spcPts val="600"/>
              </a:spcBef>
              <a:buClr>
                <a:schemeClr val="lt1"/>
              </a:buClr>
              <a:buFont typeface="Candara"/>
              <a:buNone/>
              <a:defRPr b="1" i="0" sz="900" u="none" cap="none" strike="noStrike">
                <a:solidFill>
                  <a:schemeClr val="lt1"/>
                </a:solidFill>
                <a:latin typeface="Candara"/>
                <a:ea typeface="Candara"/>
                <a:cs typeface="Candara"/>
                <a:sym typeface="Candara"/>
              </a:defRPr>
            </a:lvl4pPr>
            <a:lvl5pPr indent="0" lvl="4" marL="1828800" marR="0" rtl="0" algn="l">
              <a:spcBef>
                <a:spcPts val="600"/>
              </a:spcBef>
              <a:buClr>
                <a:schemeClr val="lt1"/>
              </a:buClr>
              <a:buFont typeface="Candara"/>
              <a:buNone/>
              <a:defRPr b="1" i="0" sz="900" u="none" cap="none" strike="noStrike">
                <a:solidFill>
                  <a:schemeClr val="lt1"/>
                </a:solidFill>
                <a:latin typeface="Candara"/>
                <a:ea typeface="Candara"/>
                <a:cs typeface="Candara"/>
                <a:sym typeface="Candara"/>
              </a:defRPr>
            </a:lvl5pPr>
            <a:lvl6pPr indent="0" lvl="5" marL="2286000" marR="0" rtl="0" algn="l">
              <a:spcBef>
                <a:spcPts val="180"/>
              </a:spcBef>
              <a:buClr>
                <a:schemeClr val="lt1"/>
              </a:buClr>
              <a:buFont typeface="Candara"/>
              <a:buNone/>
              <a:defRPr b="1" i="0" sz="900" u="none" cap="none" strike="noStrike">
                <a:solidFill>
                  <a:schemeClr val="lt1"/>
                </a:solidFill>
                <a:latin typeface="Candara"/>
                <a:ea typeface="Candara"/>
                <a:cs typeface="Candara"/>
                <a:sym typeface="Candara"/>
              </a:defRPr>
            </a:lvl6pPr>
            <a:lvl7pPr indent="0" lvl="6" marL="2743200" marR="0" rtl="0" algn="l">
              <a:spcBef>
                <a:spcPts val="180"/>
              </a:spcBef>
              <a:buClr>
                <a:schemeClr val="lt1"/>
              </a:buClr>
              <a:buFont typeface="Candara"/>
              <a:buNone/>
              <a:defRPr b="1" i="0" sz="900" u="none" cap="none" strike="noStrike">
                <a:solidFill>
                  <a:schemeClr val="lt1"/>
                </a:solidFill>
                <a:latin typeface="Candara"/>
                <a:ea typeface="Candara"/>
                <a:cs typeface="Candara"/>
                <a:sym typeface="Candara"/>
              </a:defRPr>
            </a:lvl7pPr>
            <a:lvl8pPr indent="0" lvl="7" marL="3200400" marR="0" rtl="0" algn="l">
              <a:spcBef>
                <a:spcPts val="180"/>
              </a:spcBef>
              <a:buClr>
                <a:schemeClr val="lt1"/>
              </a:buClr>
              <a:buFont typeface="Candara"/>
              <a:buNone/>
              <a:defRPr b="1" i="0" sz="900" u="none" cap="none" strike="noStrike">
                <a:solidFill>
                  <a:schemeClr val="lt1"/>
                </a:solidFill>
                <a:latin typeface="Candara"/>
                <a:ea typeface="Candara"/>
                <a:cs typeface="Candara"/>
                <a:sym typeface="Candara"/>
              </a:defRPr>
            </a:lvl8pPr>
            <a:lvl9pPr indent="0" lvl="8" marL="3657600" marR="0" rtl="0" algn="l">
              <a:spcBef>
                <a:spcPts val="180"/>
              </a:spcBef>
              <a:buClr>
                <a:schemeClr val="lt1"/>
              </a:buClr>
              <a:buFont typeface="Candara"/>
              <a:buNone/>
              <a:defRPr b="1" i="0" sz="900" u="none" cap="none" strike="noStrike">
                <a:solidFill>
                  <a:schemeClr val="lt1"/>
                </a:solidFill>
                <a:latin typeface="Candara"/>
                <a:ea typeface="Candara"/>
                <a:cs typeface="Candara"/>
                <a:sym typeface="Candara"/>
              </a:defRPr>
            </a:lvl9pPr>
          </a:lstStyle>
          <a:p/>
        </p:txBody>
      </p:sp>
      <p:sp>
        <p:nvSpPr>
          <p:cNvPr id="132" name="Shape 132"/>
          <p:cNvSpPr txBox="1"/>
          <p:nvPr>
            <p:ph idx="10" type="dt"/>
          </p:nvPr>
        </p:nvSpPr>
        <p:spPr>
          <a:xfrm>
            <a:off x="6651811" y="4767262"/>
            <a:ext cx="2133599" cy="273843"/>
          </a:xfrm>
          <a:prstGeom prst="rect">
            <a:avLst/>
          </a:prstGeom>
          <a:noFill/>
          <a:ln>
            <a:noFill/>
          </a:ln>
        </p:spPr>
        <p:txBody>
          <a:bodyPr anchorCtr="0" anchor="ctr" bIns="91425" lIns="91425" rIns="91425" tIns="91425"/>
          <a:lstStyle>
            <a:lvl1pPr indent="0" lvl="0" marL="0" marR="0" rtl="0" algn="r">
              <a:spcBef>
                <a:spcPts val="0"/>
              </a:spcBef>
              <a:buNone/>
              <a:defRPr sz="1100">
                <a:solidFill>
                  <a:schemeClr val="lt1"/>
                </a:solidFill>
                <a:latin typeface="Candara"/>
                <a:ea typeface="Candara"/>
                <a:cs typeface="Candara"/>
                <a:sym typeface="Candara"/>
              </a:defRPr>
            </a:lvl1pPr>
            <a:lvl2pPr indent="0" lvl="1" marL="457200" marR="0" rtl="0" algn="l">
              <a:spcBef>
                <a:spcPts val="0"/>
              </a:spcBef>
              <a:buNone/>
              <a:defRPr b="0" i="0" sz="1800" u="none" cap="none" strike="noStrike">
                <a:solidFill>
                  <a:schemeClr val="lt1"/>
                </a:solidFill>
                <a:latin typeface="Candara"/>
                <a:ea typeface="Candara"/>
                <a:cs typeface="Candara"/>
                <a:sym typeface="Candara"/>
              </a:defRPr>
            </a:lvl2pPr>
            <a:lvl3pPr indent="0" lvl="2" marL="914400" marR="0" rtl="0" algn="l">
              <a:spcBef>
                <a:spcPts val="0"/>
              </a:spcBef>
              <a:buNone/>
              <a:defRPr b="0" i="0" sz="1800" u="none" cap="none" strike="noStrike">
                <a:solidFill>
                  <a:schemeClr val="lt1"/>
                </a:solidFill>
                <a:latin typeface="Candara"/>
                <a:ea typeface="Candara"/>
                <a:cs typeface="Candara"/>
                <a:sym typeface="Candara"/>
              </a:defRPr>
            </a:lvl3pPr>
            <a:lvl4pPr indent="0" lvl="3" marL="1371600" marR="0" rtl="0" algn="l">
              <a:spcBef>
                <a:spcPts val="0"/>
              </a:spcBef>
              <a:buNone/>
              <a:defRPr b="0" i="0" sz="1800" u="none" cap="none" strike="noStrike">
                <a:solidFill>
                  <a:schemeClr val="lt1"/>
                </a:solidFill>
                <a:latin typeface="Candara"/>
                <a:ea typeface="Candara"/>
                <a:cs typeface="Candara"/>
                <a:sym typeface="Candara"/>
              </a:defRPr>
            </a:lvl4pPr>
            <a:lvl5pPr indent="0" lvl="4" marL="1828800" marR="0" rtl="0" algn="l">
              <a:spcBef>
                <a:spcPts val="0"/>
              </a:spcBef>
              <a:buNone/>
              <a:defRPr b="0" i="0" sz="1800" u="none" cap="none" strike="noStrike">
                <a:solidFill>
                  <a:schemeClr val="lt1"/>
                </a:solidFill>
                <a:latin typeface="Candara"/>
                <a:ea typeface="Candara"/>
                <a:cs typeface="Candara"/>
                <a:sym typeface="Candara"/>
              </a:defRPr>
            </a:lvl5pPr>
            <a:lvl6pPr indent="0" lvl="5" marL="2286000" marR="0" rtl="0" algn="l">
              <a:spcBef>
                <a:spcPts val="0"/>
              </a:spcBef>
              <a:buNone/>
              <a:defRPr b="0" i="0" sz="1800" u="none" cap="none" strike="noStrike">
                <a:solidFill>
                  <a:schemeClr val="lt1"/>
                </a:solidFill>
                <a:latin typeface="Candara"/>
                <a:ea typeface="Candara"/>
                <a:cs typeface="Candara"/>
                <a:sym typeface="Candara"/>
              </a:defRPr>
            </a:lvl6pPr>
            <a:lvl7pPr indent="0" lvl="6" marL="2743200" marR="0" rtl="0" algn="l">
              <a:spcBef>
                <a:spcPts val="0"/>
              </a:spcBef>
              <a:buNone/>
              <a:defRPr b="0" i="0" sz="1800" u="none" cap="none" strike="noStrike">
                <a:solidFill>
                  <a:schemeClr val="lt1"/>
                </a:solidFill>
                <a:latin typeface="Candara"/>
                <a:ea typeface="Candara"/>
                <a:cs typeface="Candara"/>
                <a:sym typeface="Candara"/>
              </a:defRPr>
            </a:lvl7pPr>
            <a:lvl8pPr indent="0" lvl="7" marL="3200400" marR="0" rtl="0" algn="l">
              <a:spcBef>
                <a:spcPts val="0"/>
              </a:spcBef>
              <a:buNone/>
              <a:defRPr b="0" i="0" sz="1800" u="none" cap="none" strike="noStrike">
                <a:solidFill>
                  <a:schemeClr val="lt1"/>
                </a:solidFill>
                <a:latin typeface="Candara"/>
                <a:ea typeface="Candara"/>
                <a:cs typeface="Candara"/>
                <a:sym typeface="Candara"/>
              </a:defRPr>
            </a:lvl8pPr>
            <a:lvl9pPr indent="0" lvl="8" marL="3657600" marR="0" rtl="0" algn="l">
              <a:spcBef>
                <a:spcPts val="0"/>
              </a:spcBef>
              <a:buNone/>
              <a:defRPr b="0" i="0" sz="1800" u="none" cap="none" strike="noStrike">
                <a:solidFill>
                  <a:schemeClr val="lt1"/>
                </a:solidFill>
                <a:latin typeface="Candara"/>
                <a:ea typeface="Candara"/>
                <a:cs typeface="Candara"/>
                <a:sym typeface="Candara"/>
              </a:defRPr>
            </a:lvl9pPr>
          </a:lstStyle>
          <a:p/>
        </p:txBody>
      </p:sp>
      <p:sp>
        <p:nvSpPr>
          <p:cNvPr id="133" name="Shape 133"/>
          <p:cNvSpPr txBox="1"/>
          <p:nvPr>
            <p:ph idx="11" type="ftr"/>
          </p:nvPr>
        </p:nvSpPr>
        <p:spPr>
          <a:xfrm>
            <a:off x="354106" y="4767262"/>
            <a:ext cx="2895600" cy="273843"/>
          </a:xfrm>
          <a:prstGeom prst="rect">
            <a:avLst/>
          </a:prstGeom>
          <a:noFill/>
          <a:ln>
            <a:noFill/>
          </a:ln>
        </p:spPr>
        <p:txBody>
          <a:bodyPr anchorCtr="0" anchor="ctr" bIns="91425" lIns="91425" rIns="91425" tIns="91425"/>
          <a:lstStyle>
            <a:lvl1pPr indent="0" lvl="0" marL="0" marR="0" rtl="0" algn="l">
              <a:spcBef>
                <a:spcPts val="0"/>
              </a:spcBef>
              <a:buNone/>
              <a:defRPr sz="1100">
                <a:solidFill>
                  <a:schemeClr val="lt1"/>
                </a:solidFill>
                <a:latin typeface="Candara"/>
                <a:ea typeface="Candara"/>
                <a:cs typeface="Candara"/>
                <a:sym typeface="Candara"/>
              </a:defRPr>
            </a:lvl1pPr>
            <a:lvl2pPr indent="0" lvl="1" marL="457200" marR="0" rtl="0" algn="l">
              <a:spcBef>
                <a:spcPts val="0"/>
              </a:spcBef>
              <a:buNone/>
              <a:defRPr b="0" i="0" sz="1800" u="none" cap="none" strike="noStrike">
                <a:solidFill>
                  <a:schemeClr val="lt1"/>
                </a:solidFill>
                <a:latin typeface="Candara"/>
                <a:ea typeface="Candara"/>
                <a:cs typeface="Candara"/>
                <a:sym typeface="Candara"/>
              </a:defRPr>
            </a:lvl2pPr>
            <a:lvl3pPr indent="0" lvl="2" marL="914400" marR="0" rtl="0" algn="l">
              <a:spcBef>
                <a:spcPts val="0"/>
              </a:spcBef>
              <a:buNone/>
              <a:defRPr b="0" i="0" sz="1800" u="none" cap="none" strike="noStrike">
                <a:solidFill>
                  <a:schemeClr val="lt1"/>
                </a:solidFill>
                <a:latin typeface="Candara"/>
                <a:ea typeface="Candara"/>
                <a:cs typeface="Candara"/>
                <a:sym typeface="Candara"/>
              </a:defRPr>
            </a:lvl3pPr>
            <a:lvl4pPr indent="0" lvl="3" marL="1371600" marR="0" rtl="0" algn="l">
              <a:spcBef>
                <a:spcPts val="0"/>
              </a:spcBef>
              <a:buNone/>
              <a:defRPr b="0" i="0" sz="1800" u="none" cap="none" strike="noStrike">
                <a:solidFill>
                  <a:schemeClr val="lt1"/>
                </a:solidFill>
                <a:latin typeface="Candara"/>
                <a:ea typeface="Candara"/>
                <a:cs typeface="Candara"/>
                <a:sym typeface="Candara"/>
              </a:defRPr>
            </a:lvl4pPr>
            <a:lvl5pPr indent="0" lvl="4" marL="1828800" marR="0" rtl="0" algn="l">
              <a:spcBef>
                <a:spcPts val="0"/>
              </a:spcBef>
              <a:buNone/>
              <a:defRPr b="0" i="0" sz="1800" u="none" cap="none" strike="noStrike">
                <a:solidFill>
                  <a:schemeClr val="lt1"/>
                </a:solidFill>
                <a:latin typeface="Candara"/>
                <a:ea typeface="Candara"/>
                <a:cs typeface="Candara"/>
                <a:sym typeface="Candara"/>
              </a:defRPr>
            </a:lvl5pPr>
            <a:lvl6pPr indent="0" lvl="5" marL="2286000" marR="0" rtl="0" algn="l">
              <a:spcBef>
                <a:spcPts val="0"/>
              </a:spcBef>
              <a:buNone/>
              <a:defRPr b="0" i="0" sz="1800" u="none" cap="none" strike="noStrike">
                <a:solidFill>
                  <a:schemeClr val="lt1"/>
                </a:solidFill>
                <a:latin typeface="Candara"/>
                <a:ea typeface="Candara"/>
                <a:cs typeface="Candara"/>
                <a:sym typeface="Candara"/>
              </a:defRPr>
            </a:lvl6pPr>
            <a:lvl7pPr indent="0" lvl="6" marL="2743200" marR="0" rtl="0" algn="l">
              <a:spcBef>
                <a:spcPts val="0"/>
              </a:spcBef>
              <a:buNone/>
              <a:defRPr b="0" i="0" sz="1800" u="none" cap="none" strike="noStrike">
                <a:solidFill>
                  <a:schemeClr val="lt1"/>
                </a:solidFill>
                <a:latin typeface="Candara"/>
                <a:ea typeface="Candara"/>
                <a:cs typeface="Candara"/>
                <a:sym typeface="Candara"/>
              </a:defRPr>
            </a:lvl7pPr>
            <a:lvl8pPr indent="0" lvl="7" marL="3200400" marR="0" rtl="0" algn="l">
              <a:spcBef>
                <a:spcPts val="0"/>
              </a:spcBef>
              <a:buNone/>
              <a:defRPr b="0" i="0" sz="1800" u="none" cap="none" strike="noStrike">
                <a:solidFill>
                  <a:schemeClr val="lt1"/>
                </a:solidFill>
                <a:latin typeface="Candara"/>
                <a:ea typeface="Candara"/>
                <a:cs typeface="Candara"/>
                <a:sym typeface="Candara"/>
              </a:defRPr>
            </a:lvl8pPr>
            <a:lvl9pPr indent="0" lvl="8" marL="3657600" marR="0" rtl="0" algn="l">
              <a:spcBef>
                <a:spcPts val="0"/>
              </a:spcBef>
              <a:buNone/>
              <a:defRPr b="0" i="0" sz="1800" u="none" cap="none" strike="noStrike">
                <a:solidFill>
                  <a:schemeClr val="lt1"/>
                </a:solidFill>
                <a:latin typeface="Candara"/>
                <a:ea typeface="Candara"/>
                <a:cs typeface="Candara"/>
                <a:sym typeface="Candara"/>
              </a:defRPr>
            </a:lvl9pPr>
          </a:lstStyle>
          <a:p/>
        </p:txBody>
      </p:sp>
      <p:sp>
        <p:nvSpPr>
          <p:cNvPr id="134" name="Shape 134"/>
          <p:cNvSpPr txBox="1"/>
          <p:nvPr>
            <p:ph idx="12" type="sldNum"/>
          </p:nvPr>
        </p:nvSpPr>
        <p:spPr>
          <a:xfrm>
            <a:off x="4191000" y="4767262"/>
            <a:ext cx="762000" cy="273843"/>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fld id="{00000000-1234-1234-1234-123412341234}" type="slidenum">
              <a:rPr lang="en" sz="1100">
                <a:solidFill>
                  <a:srgbClr val="FFFFFF"/>
                </a:solidFill>
                <a:latin typeface="Candara"/>
                <a:ea typeface="Candara"/>
                <a:cs typeface="Candara"/>
                <a:sym typeface="Candara"/>
              </a:rPr>
              <a:t>‹#›</a:t>
            </a:fld>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135" name="Shape 135"/>
        <p:cNvGrpSpPr/>
        <p:nvPr/>
      </p:nvGrpSpPr>
      <p:grpSpPr>
        <a:xfrm>
          <a:off x="0" y="0"/>
          <a:ext cx="0" cy="0"/>
          <a:chOff x="0" y="0"/>
          <a:chExt cx="0" cy="0"/>
        </a:xfrm>
      </p:grpSpPr>
      <p:sp>
        <p:nvSpPr>
          <p:cNvPr id="136" name="Shape 136"/>
          <p:cNvSpPr txBox="1"/>
          <p:nvPr>
            <p:ph type="title"/>
          </p:nvPr>
        </p:nvSpPr>
        <p:spPr>
          <a:xfrm>
            <a:off x="779462" y="80682"/>
            <a:ext cx="7581901" cy="1240490"/>
          </a:xfrm>
          <a:prstGeom prst="rect">
            <a:avLst/>
          </a:prstGeom>
          <a:noFill/>
          <a:ln>
            <a:noFill/>
          </a:ln>
        </p:spPr>
        <p:txBody>
          <a:bodyPr anchorCtr="0" anchor="ctr" bIns="91425" lIns="91425" rIns="91425" tIns="91425"/>
          <a:lstStyle>
            <a:lvl1pPr indent="0" lvl="0" marL="0" marR="0" rtl="0" algn="ctr">
              <a:spcBef>
                <a:spcPts val="0"/>
              </a:spcBef>
              <a:buClr>
                <a:schemeClr val="lt1"/>
              </a:buClr>
              <a:buFont typeface="Candara"/>
              <a:buNone/>
              <a:defRPr b="1" i="0" sz="5600" u="none" cap="none" strike="noStrike">
                <a:solidFill>
                  <a:schemeClr val="lt1"/>
                </a:solidFill>
                <a:latin typeface="Candara"/>
                <a:ea typeface="Candara"/>
                <a:cs typeface="Candara"/>
                <a:sym typeface="Candara"/>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37" name="Shape 137"/>
          <p:cNvSpPr txBox="1"/>
          <p:nvPr>
            <p:ph idx="1" type="body"/>
          </p:nvPr>
        </p:nvSpPr>
        <p:spPr>
          <a:xfrm rot="5400000">
            <a:off x="3087874" y="-896471"/>
            <a:ext cx="2965076" cy="7581901"/>
          </a:xfrm>
          <a:prstGeom prst="rect">
            <a:avLst/>
          </a:prstGeom>
          <a:noFill/>
          <a:ln>
            <a:noFill/>
          </a:ln>
        </p:spPr>
        <p:txBody>
          <a:bodyPr anchorCtr="0" anchor="t" bIns="91425" lIns="91425" rIns="91425" tIns="91425"/>
          <a:lstStyle>
            <a:lvl1pPr indent="-250825" lvl="0" marL="403225" marR="0" rtl="0" algn="l">
              <a:spcBef>
                <a:spcPts val="2000"/>
              </a:spcBef>
              <a:buClr>
                <a:schemeClr val="lt1"/>
              </a:buClr>
              <a:buSzPct val="100000"/>
              <a:buFont typeface="Candara"/>
              <a:buChar char="•"/>
              <a:defRPr b="1" i="0" sz="2400" u="none" cap="none" strike="noStrike">
                <a:solidFill>
                  <a:schemeClr val="lt1"/>
                </a:solidFill>
                <a:latin typeface="Candara"/>
                <a:ea typeface="Candara"/>
                <a:cs typeface="Candara"/>
                <a:sym typeface="Candara"/>
              </a:defRPr>
            </a:lvl1pPr>
            <a:lvl2pPr indent="-273050" lvl="1" marL="806450" marR="0" rtl="0" algn="l">
              <a:spcBef>
                <a:spcPts val="600"/>
              </a:spcBef>
              <a:buClr>
                <a:schemeClr val="lt1"/>
              </a:buClr>
              <a:buSzPct val="100000"/>
              <a:buFont typeface="Candara"/>
              <a:buChar char="•"/>
              <a:defRPr b="1" i="0" sz="2200" u="none" cap="none" strike="noStrike">
                <a:solidFill>
                  <a:schemeClr val="lt1"/>
                </a:solidFill>
                <a:latin typeface="Candara"/>
                <a:ea typeface="Candara"/>
                <a:cs typeface="Candara"/>
                <a:sym typeface="Candara"/>
              </a:defRPr>
            </a:lvl2pPr>
            <a:lvl3pPr indent="-215900" lvl="2" marL="1143000" marR="0" rtl="0" algn="l">
              <a:spcBef>
                <a:spcPts val="600"/>
              </a:spcBef>
              <a:buClr>
                <a:schemeClr val="lt1"/>
              </a:buClr>
              <a:buSzPct val="100000"/>
              <a:buFont typeface="Candara"/>
              <a:buChar char="•"/>
              <a:defRPr b="1" i="0" sz="2000" u="none" cap="none" strike="noStrike">
                <a:solidFill>
                  <a:schemeClr val="lt1"/>
                </a:solidFill>
                <a:latin typeface="Candara"/>
                <a:ea typeface="Candara"/>
                <a:cs typeface="Candara"/>
                <a:sym typeface="Candara"/>
              </a:defRPr>
            </a:lvl3pPr>
            <a:lvl4pPr indent="-234950" lvl="3" marL="1492250" marR="0" rtl="0" algn="l">
              <a:spcBef>
                <a:spcPts val="60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4pPr>
            <a:lvl5pPr indent="-228600" lvl="4" marL="1828800" marR="0" rtl="0" algn="l">
              <a:spcBef>
                <a:spcPts val="60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5pPr>
            <a:lvl6pPr indent="-230188" lvl="5" marL="2173288" marR="0" rtl="0" algn="l">
              <a:spcBef>
                <a:spcPts val="36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6pPr>
            <a:lvl7pPr indent="-230188" lvl="6" marL="2516188" marR="0" rtl="0" algn="l">
              <a:spcBef>
                <a:spcPts val="36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7pPr>
            <a:lvl8pPr indent="-231775" lvl="7" marL="2860675" marR="0" rtl="0" algn="l">
              <a:spcBef>
                <a:spcPts val="36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8pPr>
            <a:lvl9pPr indent="-233363" lvl="8" marL="3205163" marR="0" rtl="0" algn="l">
              <a:spcBef>
                <a:spcPts val="36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9pPr>
          </a:lstStyle>
          <a:p/>
        </p:txBody>
      </p:sp>
      <p:sp>
        <p:nvSpPr>
          <p:cNvPr id="138" name="Shape 138"/>
          <p:cNvSpPr txBox="1"/>
          <p:nvPr>
            <p:ph idx="10" type="dt"/>
          </p:nvPr>
        </p:nvSpPr>
        <p:spPr>
          <a:xfrm>
            <a:off x="6651811" y="4767262"/>
            <a:ext cx="2133599" cy="273843"/>
          </a:xfrm>
          <a:prstGeom prst="rect">
            <a:avLst/>
          </a:prstGeom>
          <a:noFill/>
          <a:ln>
            <a:noFill/>
          </a:ln>
        </p:spPr>
        <p:txBody>
          <a:bodyPr anchorCtr="0" anchor="ctr" bIns="91425" lIns="91425" rIns="91425" tIns="91425"/>
          <a:lstStyle>
            <a:lvl1pPr indent="0" lvl="0" marL="0" marR="0" rtl="0" algn="r">
              <a:spcBef>
                <a:spcPts val="0"/>
              </a:spcBef>
              <a:buNone/>
              <a:defRPr sz="1100">
                <a:solidFill>
                  <a:schemeClr val="lt1"/>
                </a:solidFill>
                <a:latin typeface="Candara"/>
                <a:ea typeface="Candara"/>
                <a:cs typeface="Candara"/>
                <a:sym typeface="Candara"/>
              </a:defRPr>
            </a:lvl1pPr>
            <a:lvl2pPr indent="0" lvl="1" marL="457200" marR="0" rtl="0" algn="l">
              <a:spcBef>
                <a:spcPts val="0"/>
              </a:spcBef>
              <a:buNone/>
              <a:defRPr b="0" i="0" sz="1800" u="none" cap="none" strike="noStrike">
                <a:solidFill>
                  <a:schemeClr val="lt1"/>
                </a:solidFill>
                <a:latin typeface="Candara"/>
                <a:ea typeface="Candara"/>
                <a:cs typeface="Candara"/>
                <a:sym typeface="Candara"/>
              </a:defRPr>
            </a:lvl2pPr>
            <a:lvl3pPr indent="0" lvl="2" marL="914400" marR="0" rtl="0" algn="l">
              <a:spcBef>
                <a:spcPts val="0"/>
              </a:spcBef>
              <a:buNone/>
              <a:defRPr b="0" i="0" sz="1800" u="none" cap="none" strike="noStrike">
                <a:solidFill>
                  <a:schemeClr val="lt1"/>
                </a:solidFill>
                <a:latin typeface="Candara"/>
                <a:ea typeface="Candara"/>
                <a:cs typeface="Candara"/>
                <a:sym typeface="Candara"/>
              </a:defRPr>
            </a:lvl3pPr>
            <a:lvl4pPr indent="0" lvl="3" marL="1371600" marR="0" rtl="0" algn="l">
              <a:spcBef>
                <a:spcPts val="0"/>
              </a:spcBef>
              <a:buNone/>
              <a:defRPr b="0" i="0" sz="1800" u="none" cap="none" strike="noStrike">
                <a:solidFill>
                  <a:schemeClr val="lt1"/>
                </a:solidFill>
                <a:latin typeface="Candara"/>
                <a:ea typeface="Candara"/>
                <a:cs typeface="Candara"/>
                <a:sym typeface="Candara"/>
              </a:defRPr>
            </a:lvl4pPr>
            <a:lvl5pPr indent="0" lvl="4" marL="1828800" marR="0" rtl="0" algn="l">
              <a:spcBef>
                <a:spcPts val="0"/>
              </a:spcBef>
              <a:buNone/>
              <a:defRPr b="0" i="0" sz="1800" u="none" cap="none" strike="noStrike">
                <a:solidFill>
                  <a:schemeClr val="lt1"/>
                </a:solidFill>
                <a:latin typeface="Candara"/>
                <a:ea typeface="Candara"/>
                <a:cs typeface="Candara"/>
                <a:sym typeface="Candara"/>
              </a:defRPr>
            </a:lvl5pPr>
            <a:lvl6pPr indent="0" lvl="5" marL="2286000" marR="0" rtl="0" algn="l">
              <a:spcBef>
                <a:spcPts val="0"/>
              </a:spcBef>
              <a:buNone/>
              <a:defRPr b="0" i="0" sz="1800" u="none" cap="none" strike="noStrike">
                <a:solidFill>
                  <a:schemeClr val="lt1"/>
                </a:solidFill>
                <a:latin typeface="Candara"/>
                <a:ea typeface="Candara"/>
                <a:cs typeface="Candara"/>
                <a:sym typeface="Candara"/>
              </a:defRPr>
            </a:lvl6pPr>
            <a:lvl7pPr indent="0" lvl="6" marL="2743200" marR="0" rtl="0" algn="l">
              <a:spcBef>
                <a:spcPts val="0"/>
              </a:spcBef>
              <a:buNone/>
              <a:defRPr b="0" i="0" sz="1800" u="none" cap="none" strike="noStrike">
                <a:solidFill>
                  <a:schemeClr val="lt1"/>
                </a:solidFill>
                <a:latin typeface="Candara"/>
                <a:ea typeface="Candara"/>
                <a:cs typeface="Candara"/>
                <a:sym typeface="Candara"/>
              </a:defRPr>
            </a:lvl7pPr>
            <a:lvl8pPr indent="0" lvl="7" marL="3200400" marR="0" rtl="0" algn="l">
              <a:spcBef>
                <a:spcPts val="0"/>
              </a:spcBef>
              <a:buNone/>
              <a:defRPr b="0" i="0" sz="1800" u="none" cap="none" strike="noStrike">
                <a:solidFill>
                  <a:schemeClr val="lt1"/>
                </a:solidFill>
                <a:latin typeface="Candara"/>
                <a:ea typeface="Candara"/>
                <a:cs typeface="Candara"/>
                <a:sym typeface="Candara"/>
              </a:defRPr>
            </a:lvl8pPr>
            <a:lvl9pPr indent="0" lvl="8" marL="3657600" marR="0" rtl="0" algn="l">
              <a:spcBef>
                <a:spcPts val="0"/>
              </a:spcBef>
              <a:buNone/>
              <a:defRPr b="0" i="0" sz="1800" u="none" cap="none" strike="noStrike">
                <a:solidFill>
                  <a:schemeClr val="lt1"/>
                </a:solidFill>
                <a:latin typeface="Candara"/>
                <a:ea typeface="Candara"/>
                <a:cs typeface="Candara"/>
                <a:sym typeface="Candara"/>
              </a:defRPr>
            </a:lvl9pPr>
          </a:lstStyle>
          <a:p/>
        </p:txBody>
      </p:sp>
      <p:sp>
        <p:nvSpPr>
          <p:cNvPr id="139" name="Shape 139"/>
          <p:cNvSpPr txBox="1"/>
          <p:nvPr>
            <p:ph idx="11" type="ftr"/>
          </p:nvPr>
        </p:nvSpPr>
        <p:spPr>
          <a:xfrm>
            <a:off x="354106" y="4767262"/>
            <a:ext cx="2895600" cy="273843"/>
          </a:xfrm>
          <a:prstGeom prst="rect">
            <a:avLst/>
          </a:prstGeom>
          <a:noFill/>
          <a:ln>
            <a:noFill/>
          </a:ln>
        </p:spPr>
        <p:txBody>
          <a:bodyPr anchorCtr="0" anchor="ctr" bIns="91425" lIns="91425" rIns="91425" tIns="91425"/>
          <a:lstStyle>
            <a:lvl1pPr indent="0" lvl="0" marL="0" marR="0" rtl="0" algn="l">
              <a:spcBef>
                <a:spcPts val="0"/>
              </a:spcBef>
              <a:buNone/>
              <a:defRPr sz="1100">
                <a:solidFill>
                  <a:schemeClr val="lt1"/>
                </a:solidFill>
                <a:latin typeface="Candara"/>
                <a:ea typeface="Candara"/>
                <a:cs typeface="Candara"/>
                <a:sym typeface="Candara"/>
              </a:defRPr>
            </a:lvl1pPr>
            <a:lvl2pPr indent="0" lvl="1" marL="457200" marR="0" rtl="0" algn="l">
              <a:spcBef>
                <a:spcPts val="0"/>
              </a:spcBef>
              <a:buNone/>
              <a:defRPr b="0" i="0" sz="1800" u="none" cap="none" strike="noStrike">
                <a:solidFill>
                  <a:schemeClr val="lt1"/>
                </a:solidFill>
                <a:latin typeface="Candara"/>
                <a:ea typeface="Candara"/>
                <a:cs typeface="Candara"/>
                <a:sym typeface="Candara"/>
              </a:defRPr>
            </a:lvl2pPr>
            <a:lvl3pPr indent="0" lvl="2" marL="914400" marR="0" rtl="0" algn="l">
              <a:spcBef>
                <a:spcPts val="0"/>
              </a:spcBef>
              <a:buNone/>
              <a:defRPr b="0" i="0" sz="1800" u="none" cap="none" strike="noStrike">
                <a:solidFill>
                  <a:schemeClr val="lt1"/>
                </a:solidFill>
                <a:latin typeface="Candara"/>
                <a:ea typeface="Candara"/>
                <a:cs typeface="Candara"/>
                <a:sym typeface="Candara"/>
              </a:defRPr>
            </a:lvl3pPr>
            <a:lvl4pPr indent="0" lvl="3" marL="1371600" marR="0" rtl="0" algn="l">
              <a:spcBef>
                <a:spcPts val="0"/>
              </a:spcBef>
              <a:buNone/>
              <a:defRPr b="0" i="0" sz="1800" u="none" cap="none" strike="noStrike">
                <a:solidFill>
                  <a:schemeClr val="lt1"/>
                </a:solidFill>
                <a:latin typeface="Candara"/>
                <a:ea typeface="Candara"/>
                <a:cs typeface="Candara"/>
                <a:sym typeface="Candara"/>
              </a:defRPr>
            </a:lvl4pPr>
            <a:lvl5pPr indent="0" lvl="4" marL="1828800" marR="0" rtl="0" algn="l">
              <a:spcBef>
                <a:spcPts val="0"/>
              </a:spcBef>
              <a:buNone/>
              <a:defRPr b="0" i="0" sz="1800" u="none" cap="none" strike="noStrike">
                <a:solidFill>
                  <a:schemeClr val="lt1"/>
                </a:solidFill>
                <a:latin typeface="Candara"/>
                <a:ea typeface="Candara"/>
                <a:cs typeface="Candara"/>
                <a:sym typeface="Candara"/>
              </a:defRPr>
            </a:lvl5pPr>
            <a:lvl6pPr indent="0" lvl="5" marL="2286000" marR="0" rtl="0" algn="l">
              <a:spcBef>
                <a:spcPts val="0"/>
              </a:spcBef>
              <a:buNone/>
              <a:defRPr b="0" i="0" sz="1800" u="none" cap="none" strike="noStrike">
                <a:solidFill>
                  <a:schemeClr val="lt1"/>
                </a:solidFill>
                <a:latin typeface="Candara"/>
                <a:ea typeface="Candara"/>
                <a:cs typeface="Candara"/>
                <a:sym typeface="Candara"/>
              </a:defRPr>
            </a:lvl6pPr>
            <a:lvl7pPr indent="0" lvl="6" marL="2743200" marR="0" rtl="0" algn="l">
              <a:spcBef>
                <a:spcPts val="0"/>
              </a:spcBef>
              <a:buNone/>
              <a:defRPr b="0" i="0" sz="1800" u="none" cap="none" strike="noStrike">
                <a:solidFill>
                  <a:schemeClr val="lt1"/>
                </a:solidFill>
                <a:latin typeface="Candara"/>
                <a:ea typeface="Candara"/>
                <a:cs typeface="Candara"/>
                <a:sym typeface="Candara"/>
              </a:defRPr>
            </a:lvl7pPr>
            <a:lvl8pPr indent="0" lvl="7" marL="3200400" marR="0" rtl="0" algn="l">
              <a:spcBef>
                <a:spcPts val="0"/>
              </a:spcBef>
              <a:buNone/>
              <a:defRPr b="0" i="0" sz="1800" u="none" cap="none" strike="noStrike">
                <a:solidFill>
                  <a:schemeClr val="lt1"/>
                </a:solidFill>
                <a:latin typeface="Candara"/>
                <a:ea typeface="Candara"/>
                <a:cs typeface="Candara"/>
                <a:sym typeface="Candara"/>
              </a:defRPr>
            </a:lvl8pPr>
            <a:lvl9pPr indent="0" lvl="8" marL="3657600" marR="0" rtl="0" algn="l">
              <a:spcBef>
                <a:spcPts val="0"/>
              </a:spcBef>
              <a:buNone/>
              <a:defRPr b="0" i="0" sz="1800" u="none" cap="none" strike="noStrike">
                <a:solidFill>
                  <a:schemeClr val="lt1"/>
                </a:solidFill>
                <a:latin typeface="Candara"/>
                <a:ea typeface="Candara"/>
                <a:cs typeface="Candara"/>
                <a:sym typeface="Candara"/>
              </a:defRPr>
            </a:lvl9pPr>
          </a:lstStyle>
          <a:p/>
        </p:txBody>
      </p:sp>
      <p:sp>
        <p:nvSpPr>
          <p:cNvPr id="140" name="Shape 140"/>
          <p:cNvSpPr txBox="1"/>
          <p:nvPr>
            <p:ph idx="12" type="sldNum"/>
          </p:nvPr>
        </p:nvSpPr>
        <p:spPr>
          <a:xfrm>
            <a:off x="4191000" y="4767262"/>
            <a:ext cx="762000" cy="273843"/>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fld id="{00000000-1234-1234-1234-123412341234}" type="slidenum">
              <a:rPr lang="en" sz="1100">
                <a:solidFill>
                  <a:srgbClr val="FFFFFF"/>
                </a:solidFill>
                <a:latin typeface="Candara"/>
                <a:ea typeface="Candara"/>
                <a:cs typeface="Candara"/>
                <a:sym typeface="Candara"/>
              </a:rPr>
              <a:t>‹#›</a:t>
            </a:fld>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spTree>
      <p:nvGrpSpPr>
        <p:cNvPr id="141" name="Shape 141"/>
        <p:cNvGrpSpPr/>
        <p:nvPr/>
      </p:nvGrpSpPr>
      <p:grpSpPr>
        <a:xfrm>
          <a:off x="0" y="0"/>
          <a:ext cx="0" cy="0"/>
          <a:chOff x="0" y="0"/>
          <a:chExt cx="0" cy="0"/>
        </a:xfrm>
      </p:grpSpPr>
      <p:sp>
        <p:nvSpPr>
          <p:cNvPr id="142" name="Shape 142"/>
          <p:cNvSpPr txBox="1"/>
          <p:nvPr>
            <p:ph type="title"/>
          </p:nvPr>
        </p:nvSpPr>
        <p:spPr>
          <a:xfrm rot="5400000">
            <a:off x="5887010" y="1444998"/>
            <a:ext cx="4205568" cy="1940858"/>
          </a:xfrm>
          <a:prstGeom prst="rect">
            <a:avLst/>
          </a:prstGeom>
          <a:noFill/>
          <a:ln>
            <a:noFill/>
          </a:ln>
        </p:spPr>
        <p:txBody>
          <a:bodyPr anchorCtr="0" anchor="ctr" bIns="91425" lIns="91425" rIns="91425" tIns="91425"/>
          <a:lstStyle>
            <a:lvl1pPr indent="0" lvl="0" marL="0" marR="0" rtl="0" algn="ctr">
              <a:spcBef>
                <a:spcPts val="0"/>
              </a:spcBef>
              <a:buClr>
                <a:schemeClr val="lt1"/>
              </a:buClr>
              <a:buFont typeface="Candara"/>
              <a:buNone/>
              <a:defRPr b="1" i="0" sz="5600" u="none" cap="none" strike="noStrike">
                <a:solidFill>
                  <a:schemeClr val="lt1"/>
                </a:solidFill>
                <a:latin typeface="Candara"/>
                <a:ea typeface="Candara"/>
                <a:cs typeface="Candara"/>
                <a:sym typeface="Candara"/>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43" name="Shape 143"/>
          <p:cNvSpPr txBox="1"/>
          <p:nvPr>
            <p:ph idx="1" type="body"/>
          </p:nvPr>
        </p:nvSpPr>
        <p:spPr>
          <a:xfrm rot="5400000">
            <a:off x="1789305" y="-658057"/>
            <a:ext cx="4207700" cy="6144839"/>
          </a:xfrm>
          <a:prstGeom prst="rect">
            <a:avLst/>
          </a:prstGeom>
          <a:noFill/>
          <a:ln>
            <a:noFill/>
          </a:ln>
        </p:spPr>
        <p:txBody>
          <a:bodyPr anchorCtr="0" anchor="t" bIns="91425" lIns="91425" rIns="91425" tIns="91425"/>
          <a:lstStyle>
            <a:lvl1pPr indent="-250825" lvl="0" marL="403225" marR="0" rtl="0" algn="l">
              <a:spcBef>
                <a:spcPts val="2000"/>
              </a:spcBef>
              <a:buClr>
                <a:schemeClr val="lt1"/>
              </a:buClr>
              <a:buSzPct val="100000"/>
              <a:buFont typeface="Candara"/>
              <a:buChar char="•"/>
              <a:defRPr b="1" i="0" sz="2400" u="none" cap="none" strike="noStrike">
                <a:solidFill>
                  <a:schemeClr val="lt1"/>
                </a:solidFill>
                <a:latin typeface="Candara"/>
                <a:ea typeface="Candara"/>
                <a:cs typeface="Candara"/>
                <a:sym typeface="Candara"/>
              </a:defRPr>
            </a:lvl1pPr>
            <a:lvl2pPr indent="-273050" lvl="1" marL="806450" marR="0" rtl="0" algn="l">
              <a:spcBef>
                <a:spcPts val="600"/>
              </a:spcBef>
              <a:buClr>
                <a:schemeClr val="lt1"/>
              </a:buClr>
              <a:buSzPct val="100000"/>
              <a:buFont typeface="Candara"/>
              <a:buChar char="•"/>
              <a:defRPr b="1" i="0" sz="2200" u="none" cap="none" strike="noStrike">
                <a:solidFill>
                  <a:schemeClr val="lt1"/>
                </a:solidFill>
                <a:latin typeface="Candara"/>
                <a:ea typeface="Candara"/>
                <a:cs typeface="Candara"/>
                <a:sym typeface="Candara"/>
              </a:defRPr>
            </a:lvl2pPr>
            <a:lvl3pPr indent="-215900" lvl="2" marL="1143000" marR="0" rtl="0" algn="l">
              <a:spcBef>
                <a:spcPts val="600"/>
              </a:spcBef>
              <a:buClr>
                <a:schemeClr val="lt1"/>
              </a:buClr>
              <a:buSzPct val="100000"/>
              <a:buFont typeface="Candara"/>
              <a:buChar char="•"/>
              <a:defRPr b="1" i="0" sz="2000" u="none" cap="none" strike="noStrike">
                <a:solidFill>
                  <a:schemeClr val="lt1"/>
                </a:solidFill>
                <a:latin typeface="Candara"/>
                <a:ea typeface="Candara"/>
                <a:cs typeface="Candara"/>
                <a:sym typeface="Candara"/>
              </a:defRPr>
            </a:lvl3pPr>
            <a:lvl4pPr indent="-234950" lvl="3" marL="1492250" marR="0" rtl="0" algn="l">
              <a:spcBef>
                <a:spcPts val="60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4pPr>
            <a:lvl5pPr indent="-228600" lvl="4" marL="1828800" marR="0" rtl="0" algn="l">
              <a:spcBef>
                <a:spcPts val="60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5pPr>
            <a:lvl6pPr indent="-230188" lvl="5" marL="2173288" marR="0" rtl="0" algn="l">
              <a:spcBef>
                <a:spcPts val="36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6pPr>
            <a:lvl7pPr indent="-230188" lvl="6" marL="2516188" marR="0" rtl="0" algn="l">
              <a:spcBef>
                <a:spcPts val="36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7pPr>
            <a:lvl8pPr indent="-231775" lvl="7" marL="2860675" marR="0" rtl="0" algn="l">
              <a:spcBef>
                <a:spcPts val="36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8pPr>
            <a:lvl9pPr indent="-233363" lvl="8" marL="3205163" marR="0" rtl="0" algn="l">
              <a:spcBef>
                <a:spcPts val="36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9pPr>
          </a:lstStyle>
          <a:p/>
        </p:txBody>
      </p:sp>
      <p:sp>
        <p:nvSpPr>
          <p:cNvPr id="144" name="Shape 144"/>
          <p:cNvSpPr txBox="1"/>
          <p:nvPr>
            <p:ph idx="10" type="dt"/>
          </p:nvPr>
        </p:nvSpPr>
        <p:spPr>
          <a:xfrm>
            <a:off x="6651811" y="4767262"/>
            <a:ext cx="2133599" cy="273843"/>
          </a:xfrm>
          <a:prstGeom prst="rect">
            <a:avLst/>
          </a:prstGeom>
          <a:noFill/>
          <a:ln>
            <a:noFill/>
          </a:ln>
        </p:spPr>
        <p:txBody>
          <a:bodyPr anchorCtr="0" anchor="ctr" bIns="91425" lIns="91425" rIns="91425" tIns="91425"/>
          <a:lstStyle>
            <a:lvl1pPr indent="0" lvl="0" marL="0" marR="0" rtl="0" algn="r">
              <a:spcBef>
                <a:spcPts val="0"/>
              </a:spcBef>
              <a:buNone/>
              <a:defRPr sz="1100">
                <a:solidFill>
                  <a:schemeClr val="lt1"/>
                </a:solidFill>
                <a:latin typeface="Candara"/>
                <a:ea typeface="Candara"/>
                <a:cs typeface="Candara"/>
                <a:sym typeface="Candara"/>
              </a:defRPr>
            </a:lvl1pPr>
            <a:lvl2pPr indent="0" lvl="1" marL="457200" marR="0" rtl="0" algn="l">
              <a:spcBef>
                <a:spcPts val="0"/>
              </a:spcBef>
              <a:buNone/>
              <a:defRPr b="0" i="0" sz="1800" u="none" cap="none" strike="noStrike">
                <a:solidFill>
                  <a:schemeClr val="lt1"/>
                </a:solidFill>
                <a:latin typeface="Candara"/>
                <a:ea typeface="Candara"/>
                <a:cs typeface="Candara"/>
                <a:sym typeface="Candara"/>
              </a:defRPr>
            </a:lvl2pPr>
            <a:lvl3pPr indent="0" lvl="2" marL="914400" marR="0" rtl="0" algn="l">
              <a:spcBef>
                <a:spcPts val="0"/>
              </a:spcBef>
              <a:buNone/>
              <a:defRPr b="0" i="0" sz="1800" u="none" cap="none" strike="noStrike">
                <a:solidFill>
                  <a:schemeClr val="lt1"/>
                </a:solidFill>
                <a:latin typeface="Candara"/>
                <a:ea typeface="Candara"/>
                <a:cs typeface="Candara"/>
                <a:sym typeface="Candara"/>
              </a:defRPr>
            </a:lvl3pPr>
            <a:lvl4pPr indent="0" lvl="3" marL="1371600" marR="0" rtl="0" algn="l">
              <a:spcBef>
                <a:spcPts val="0"/>
              </a:spcBef>
              <a:buNone/>
              <a:defRPr b="0" i="0" sz="1800" u="none" cap="none" strike="noStrike">
                <a:solidFill>
                  <a:schemeClr val="lt1"/>
                </a:solidFill>
                <a:latin typeface="Candara"/>
                <a:ea typeface="Candara"/>
                <a:cs typeface="Candara"/>
                <a:sym typeface="Candara"/>
              </a:defRPr>
            </a:lvl4pPr>
            <a:lvl5pPr indent="0" lvl="4" marL="1828800" marR="0" rtl="0" algn="l">
              <a:spcBef>
                <a:spcPts val="0"/>
              </a:spcBef>
              <a:buNone/>
              <a:defRPr b="0" i="0" sz="1800" u="none" cap="none" strike="noStrike">
                <a:solidFill>
                  <a:schemeClr val="lt1"/>
                </a:solidFill>
                <a:latin typeface="Candara"/>
                <a:ea typeface="Candara"/>
                <a:cs typeface="Candara"/>
                <a:sym typeface="Candara"/>
              </a:defRPr>
            </a:lvl5pPr>
            <a:lvl6pPr indent="0" lvl="5" marL="2286000" marR="0" rtl="0" algn="l">
              <a:spcBef>
                <a:spcPts val="0"/>
              </a:spcBef>
              <a:buNone/>
              <a:defRPr b="0" i="0" sz="1800" u="none" cap="none" strike="noStrike">
                <a:solidFill>
                  <a:schemeClr val="lt1"/>
                </a:solidFill>
                <a:latin typeface="Candara"/>
                <a:ea typeface="Candara"/>
                <a:cs typeface="Candara"/>
                <a:sym typeface="Candara"/>
              </a:defRPr>
            </a:lvl6pPr>
            <a:lvl7pPr indent="0" lvl="6" marL="2743200" marR="0" rtl="0" algn="l">
              <a:spcBef>
                <a:spcPts val="0"/>
              </a:spcBef>
              <a:buNone/>
              <a:defRPr b="0" i="0" sz="1800" u="none" cap="none" strike="noStrike">
                <a:solidFill>
                  <a:schemeClr val="lt1"/>
                </a:solidFill>
                <a:latin typeface="Candara"/>
                <a:ea typeface="Candara"/>
                <a:cs typeface="Candara"/>
                <a:sym typeface="Candara"/>
              </a:defRPr>
            </a:lvl7pPr>
            <a:lvl8pPr indent="0" lvl="7" marL="3200400" marR="0" rtl="0" algn="l">
              <a:spcBef>
                <a:spcPts val="0"/>
              </a:spcBef>
              <a:buNone/>
              <a:defRPr b="0" i="0" sz="1800" u="none" cap="none" strike="noStrike">
                <a:solidFill>
                  <a:schemeClr val="lt1"/>
                </a:solidFill>
                <a:latin typeface="Candara"/>
                <a:ea typeface="Candara"/>
                <a:cs typeface="Candara"/>
                <a:sym typeface="Candara"/>
              </a:defRPr>
            </a:lvl8pPr>
            <a:lvl9pPr indent="0" lvl="8" marL="3657600" marR="0" rtl="0" algn="l">
              <a:spcBef>
                <a:spcPts val="0"/>
              </a:spcBef>
              <a:buNone/>
              <a:defRPr b="0" i="0" sz="1800" u="none" cap="none" strike="noStrike">
                <a:solidFill>
                  <a:schemeClr val="lt1"/>
                </a:solidFill>
                <a:latin typeface="Candara"/>
                <a:ea typeface="Candara"/>
                <a:cs typeface="Candara"/>
                <a:sym typeface="Candara"/>
              </a:defRPr>
            </a:lvl9pPr>
          </a:lstStyle>
          <a:p/>
        </p:txBody>
      </p:sp>
      <p:sp>
        <p:nvSpPr>
          <p:cNvPr id="145" name="Shape 145"/>
          <p:cNvSpPr txBox="1"/>
          <p:nvPr>
            <p:ph idx="11" type="ftr"/>
          </p:nvPr>
        </p:nvSpPr>
        <p:spPr>
          <a:xfrm>
            <a:off x="354106" y="4767262"/>
            <a:ext cx="2895600" cy="273843"/>
          </a:xfrm>
          <a:prstGeom prst="rect">
            <a:avLst/>
          </a:prstGeom>
          <a:noFill/>
          <a:ln>
            <a:noFill/>
          </a:ln>
        </p:spPr>
        <p:txBody>
          <a:bodyPr anchorCtr="0" anchor="ctr" bIns="91425" lIns="91425" rIns="91425" tIns="91425"/>
          <a:lstStyle>
            <a:lvl1pPr indent="0" lvl="0" marL="0" marR="0" rtl="0" algn="l">
              <a:spcBef>
                <a:spcPts val="0"/>
              </a:spcBef>
              <a:buNone/>
              <a:defRPr sz="1100">
                <a:solidFill>
                  <a:schemeClr val="lt1"/>
                </a:solidFill>
                <a:latin typeface="Candara"/>
                <a:ea typeface="Candara"/>
                <a:cs typeface="Candara"/>
                <a:sym typeface="Candara"/>
              </a:defRPr>
            </a:lvl1pPr>
            <a:lvl2pPr indent="0" lvl="1" marL="457200" marR="0" rtl="0" algn="l">
              <a:spcBef>
                <a:spcPts val="0"/>
              </a:spcBef>
              <a:buNone/>
              <a:defRPr b="0" i="0" sz="1800" u="none" cap="none" strike="noStrike">
                <a:solidFill>
                  <a:schemeClr val="lt1"/>
                </a:solidFill>
                <a:latin typeface="Candara"/>
                <a:ea typeface="Candara"/>
                <a:cs typeface="Candara"/>
                <a:sym typeface="Candara"/>
              </a:defRPr>
            </a:lvl2pPr>
            <a:lvl3pPr indent="0" lvl="2" marL="914400" marR="0" rtl="0" algn="l">
              <a:spcBef>
                <a:spcPts val="0"/>
              </a:spcBef>
              <a:buNone/>
              <a:defRPr b="0" i="0" sz="1800" u="none" cap="none" strike="noStrike">
                <a:solidFill>
                  <a:schemeClr val="lt1"/>
                </a:solidFill>
                <a:latin typeface="Candara"/>
                <a:ea typeface="Candara"/>
                <a:cs typeface="Candara"/>
                <a:sym typeface="Candara"/>
              </a:defRPr>
            </a:lvl3pPr>
            <a:lvl4pPr indent="0" lvl="3" marL="1371600" marR="0" rtl="0" algn="l">
              <a:spcBef>
                <a:spcPts val="0"/>
              </a:spcBef>
              <a:buNone/>
              <a:defRPr b="0" i="0" sz="1800" u="none" cap="none" strike="noStrike">
                <a:solidFill>
                  <a:schemeClr val="lt1"/>
                </a:solidFill>
                <a:latin typeface="Candara"/>
                <a:ea typeface="Candara"/>
                <a:cs typeface="Candara"/>
                <a:sym typeface="Candara"/>
              </a:defRPr>
            </a:lvl4pPr>
            <a:lvl5pPr indent="0" lvl="4" marL="1828800" marR="0" rtl="0" algn="l">
              <a:spcBef>
                <a:spcPts val="0"/>
              </a:spcBef>
              <a:buNone/>
              <a:defRPr b="0" i="0" sz="1800" u="none" cap="none" strike="noStrike">
                <a:solidFill>
                  <a:schemeClr val="lt1"/>
                </a:solidFill>
                <a:latin typeface="Candara"/>
                <a:ea typeface="Candara"/>
                <a:cs typeface="Candara"/>
                <a:sym typeface="Candara"/>
              </a:defRPr>
            </a:lvl5pPr>
            <a:lvl6pPr indent="0" lvl="5" marL="2286000" marR="0" rtl="0" algn="l">
              <a:spcBef>
                <a:spcPts val="0"/>
              </a:spcBef>
              <a:buNone/>
              <a:defRPr b="0" i="0" sz="1800" u="none" cap="none" strike="noStrike">
                <a:solidFill>
                  <a:schemeClr val="lt1"/>
                </a:solidFill>
                <a:latin typeface="Candara"/>
                <a:ea typeface="Candara"/>
                <a:cs typeface="Candara"/>
                <a:sym typeface="Candara"/>
              </a:defRPr>
            </a:lvl6pPr>
            <a:lvl7pPr indent="0" lvl="6" marL="2743200" marR="0" rtl="0" algn="l">
              <a:spcBef>
                <a:spcPts val="0"/>
              </a:spcBef>
              <a:buNone/>
              <a:defRPr b="0" i="0" sz="1800" u="none" cap="none" strike="noStrike">
                <a:solidFill>
                  <a:schemeClr val="lt1"/>
                </a:solidFill>
                <a:latin typeface="Candara"/>
                <a:ea typeface="Candara"/>
                <a:cs typeface="Candara"/>
                <a:sym typeface="Candara"/>
              </a:defRPr>
            </a:lvl7pPr>
            <a:lvl8pPr indent="0" lvl="7" marL="3200400" marR="0" rtl="0" algn="l">
              <a:spcBef>
                <a:spcPts val="0"/>
              </a:spcBef>
              <a:buNone/>
              <a:defRPr b="0" i="0" sz="1800" u="none" cap="none" strike="noStrike">
                <a:solidFill>
                  <a:schemeClr val="lt1"/>
                </a:solidFill>
                <a:latin typeface="Candara"/>
                <a:ea typeface="Candara"/>
                <a:cs typeface="Candara"/>
                <a:sym typeface="Candara"/>
              </a:defRPr>
            </a:lvl8pPr>
            <a:lvl9pPr indent="0" lvl="8" marL="3657600" marR="0" rtl="0" algn="l">
              <a:spcBef>
                <a:spcPts val="0"/>
              </a:spcBef>
              <a:buNone/>
              <a:defRPr b="0" i="0" sz="1800" u="none" cap="none" strike="noStrike">
                <a:solidFill>
                  <a:schemeClr val="lt1"/>
                </a:solidFill>
                <a:latin typeface="Candara"/>
                <a:ea typeface="Candara"/>
                <a:cs typeface="Candara"/>
                <a:sym typeface="Candara"/>
              </a:defRPr>
            </a:lvl9pPr>
          </a:lstStyle>
          <a:p/>
        </p:txBody>
      </p:sp>
      <p:sp>
        <p:nvSpPr>
          <p:cNvPr id="146" name="Shape 146"/>
          <p:cNvSpPr txBox="1"/>
          <p:nvPr>
            <p:ph idx="12" type="sldNum"/>
          </p:nvPr>
        </p:nvSpPr>
        <p:spPr>
          <a:xfrm>
            <a:off x="4191000" y="4767262"/>
            <a:ext cx="762000" cy="273843"/>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fld id="{00000000-1234-1234-1234-123412341234}" type="slidenum">
              <a:rPr lang="en" sz="1100">
                <a:solidFill>
                  <a:srgbClr val="FFFFFF"/>
                </a:solidFill>
                <a:latin typeface="Candara"/>
                <a:ea typeface="Candara"/>
                <a:cs typeface="Candara"/>
                <a:sym typeface="Candara"/>
              </a:rPr>
              <a:t>‹#›</a:t>
            </a:fld>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153" name="Shape 153"/>
        <p:cNvGrpSpPr/>
        <p:nvPr/>
      </p:nvGrpSpPr>
      <p:grpSpPr>
        <a:xfrm>
          <a:off x="0" y="0"/>
          <a:ext cx="0" cy="0"/>
          <a:chOff x="0" y="0"/>
          <a:chExt cx="0" cy="0"/>
        </a:xfrm>
      </p:grpSpPr>
      <p:sp>
        <p:nvSpPr>
          <p:cNvPr id="154" name="Shape 154"/>
          <p:cNvSpPr txBox="1"/>
          <p:nvPr>
            <p:ph idx="10" type="dt"/>
          </p:nvPr>
        </p:nvSpPr>
        <p:spPr>
          <a:xfrm>
            <a:off x="628650" y="4767263"/>
            <a:ext cx="2057400" cy="273843"/>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55" name="Shape 155"/>
          <p:cNvSpPr txBox="1"/>
          <p:nvPr>
            <p:ph idx="11" type="ftr"/>
          </p:nvPr>
        </p:nvSpPr>
        <p:spPr>
          <a:xfrm>
            <a:off x="3028950" y="4767263"/>
            <a:ext cx="3086099" cy="273843"/>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56" name="Shape 156"/>
          <p:cNvSpPr txBox="1"/>
          <p:nvPr>
            <p:ph idx="12" type="sldNum"/>
          </p:nvPr>
        </p:nvSpPr>
        <p:spPr>
          <a:xfrm>
            <a:off x="6457950" y="4767263"/>
            <a:ext cx="2057400" cy="273843"/>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 sz="1200">
                <a:solidFill>
                  <a:srgbClr val="888888"/>
                </a:solidFill>
                <a:latin typeface="Calibri"/>
                <a:ea typeface="Calibri"/>
                <a:cs typeface="Calibri"/>
                <a:sym typeface="Calibri"/>
              </a:rPr>
              <a:t>‹#›</a:t>
            </a:fld>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157" name="Shape 157"/>
        <p:cNvGrpSpPr/>
        <p:nvPr/>
      </p:nvGrpSpPr>
      <p:grpSpPr>
        <a:xfrm>
          <a:off x="0" y="0"/>
          <a:ext cx="0" cy="0"/>
          <a:chOff x="0" y="0"/>
          <a:chExt cx="0" cy="0"/>
        </a:xfrm>
      </p:grpSpPr>
      <p:sp>
        <p:nvSpPr>
          <p:cNvPr id="158" name="Shape 158"/>
          <p:cNvSpPr txBox="1"/>
          <p:nvPr>
            <p:ph type="ctrTitle"/>
          </p:nvPr>
        </p:nvSpPr>
        <p:spPr>
          <a:xfrm>
            <a:off x="1143000" y="841772"/>
            <a:ext cx="6858000" cy="1790700"/>
          </a:xfrm>
          <a:prstGeom prst="rect">
            <a:avLst/>
          </a:prstGeom>
          <a:noFill/>
          <a:ln>
            <a:noFill/>
          </a:ln>
        </p:spPr>
        <p:txBody>
          <a:bodyPr anchorCtr="0" anchor="b" bIns="91425" lIns="91425" rIns="91425" tIns="91425"/>
          <a:lstStyle>
            <a:lvl1pPr indent="0" lvl="0" marL="0" marR="0" rtl="0" algn="ctr">
              <a:lnSpc>
                <a:spcPct val="90000"/>
              </a:lnSpc>
              <a:spcBef>
                <a:spcPts val="0"/>
              </a:spcBef>
              <a:buClr>
                <a:schemeClr val="dk1"/>
              </a:buClr>
              <a:buFont typeface="Calibri"/>
              <a:buNone/>
              <a:defRPr b="0" i="0" sz="60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59" name="Shape 159"/>
          <p:cNvSpPr txBox="1"/>
          <p:nvPr>
            <p:ph idx="1" type="subTitle"/>
          </p:nvPr>
        </p:nvSpPr>
        <p:spPr>
          <a:xfrm>
            <a:off x="1143000" y="2701528"/>
            <a:ext cx="6858000" cy="1241821"/>
          </a:xfrm>
          <a:prstGeom prst="rect">
            <a:avLst/>
          </a:prstGeom>
          <a:noFill/>
          <a:ln>
            <a:noFill/>
          </a:ln>
        </p:spPr>
        <p:txBody>
          <a:bodyPr anchorCtr="0" anchor="t" bIns="91425" lIns="91425" rIns="91425" tIns="91425"/>
          <a:lstStyle>
            <a:lvl1pPr indent="0" lvl="0" marL="0" marR="0" rtl="0" algn="ctr">
              <a:lnSpc>
                <a:spcPct val="90000"/>
              </a:lnSpc>
              <a:spcBef>
                <a:spcPts val="1000"/>
              </a:spcBef>
              <a:buClr>
                <a:schemeClr val="dk1"/>
              </a:buClr>
              <a:buFont typeface="Arial"/>
              <a:buNone/>
              <a:defRPr b="0" i="0" sz="2400" u="none" cap="none" strike="noStrike">
                <a:solidFill>
                  <a:schemeClr val="dk1"/>
                </a:solidFill>
                <a:latin typeface="Calibri"/>
                <a:ea typeface="Calibri"/>
                <a:cs typeface="Calibri"/>
                <a:sym typeface="Calibri"/>
              </a:defRPr>
            </a:lvl1pPr>
            <a:lvl2pPr indent="0" lvl="1" marL="457200" marR="0" rtl="0" algn="ctr">
              <a:lnSpc>
                <a:spcPct val="90000"/>
              </a:lnSpc>
              <a:spcBef>
                <a:spcPts val="500"/>
              </a:spcBef>
              <a:buClr>
                <a:schemeClr val="dk1"/>
              </a:buClr>
              <a:buFont typeface="Arial"/>
              <a:buNone/>
              <a:defRPr b="0" i="0" sz="2000" u="none" cap="none" strike="noStrike">
                <a:solidFill>
                  <a:schemeClr val="dk1"/>
                </a:solidFill>
                <a:latin typeface="Calibri"/>
                <a:ea typeface="Calibri"/>
                <a:cs typeface="Calibri"/>
                <a:sym typeface="Calibri"/>
              </a:defRPr>
            </a:lvl2pPr>
            <a:lvl3pPr indent="0" lvl="2" marL="914400" marR="0" rtl="0" algn="ctr">
              <a:lnSpc>
                <a:spcPct val="90000"/>
              </a:lnSpc>
              <a:spcBef>
                <a:spcPts val="500"/>
              </a:spcBef>
              <a:buClr>
                <a:schemeClr val="dk1"/>
              </a:buClr>
              <a:buFont typeface="Arial"/>
              <a:buNone/>
              <a:defRPr b="0" i="0" sz="1800" u="none" cap="none" strike="noStrike">
                <a:solidFill>
                  <a:schemeClr val="dk1"/>
                </a:solidFill>
                <a:latin typeface="Calibri"/>
                <a:ea typeface="Calibri"/>
                <a:cs typeface="Calibri"/>
                <a:sym typeface="Calibri"/>
              </a:defRPr>
            </a:lvl3pPr>
            <a:lvl4pPr indent="0" lvl="3" marL="1371600" marR="0" rtl="0" algn="ctr">
              <a:lnSpc>
                <a:spcPct val="90000"/>
              </a:lnSpc>
              <a:spcBef>
                <a:spcPts val="500"/>
              </a:spcBef>
              <a:buClr>
                <a:schemeClr val="dk1"/>
              </a:buClr>
              <a:buFont typeface="Arial"/>
              <a:buNone/>
              <a:defRPr b="0" i="0" sz="1600" u="none" cap="none" strike="noStrike">
                <a:solidFill>
                  <a:schemeClr val="dk1"/>
                </a:solidFill>
                <a:latin typeface="Calibri"/>
                <a:ea typeface="Calibri"/>
                <a:cs typeface="Calibri"/>
                <a:sym typeface="Calibri"/>
              </a:defRPr>
            </a:lvl4pPr>
            <a:lvl5pPr indent="0" lvl="4" marL="1828800" marR="0" rtl="0" algn="ctr">
              <a:lnSpc>
                <a:spcPct val="90000"/>
              </a:lnSpc>
              <a:spcBef>
                <a:spcPts val="500"/>
              </a:spcBef>
              <a:buClr>
                <a:schemeClr val="dk1"/>
              </a:buClr>
              <a:buFont typeface="Arial"/>
              <a:buNone/>
              <a:defRPr b="0" i="0" sz="1600" u="none" cap="none" strike="noStrike">
                <a:solidFill>
                  <a:schemeClr val="dk1"/>
                </a:solidFill>
                <a:latin typeface="Calibri"/>
                <a:ea typeface="Calibri"/>
                <a:cs typeface="Calibri"/>
                <a:sym typeface="Calibri"/>
              </a:defRPr>
            </a:lvl5pPr>
            <a:lvl6pPr indent="0" lvl="5" marL="2286000" marR="0" rtl="0" algn="ctr">
              <a:lnSpc>
                <a:spcPct val="90000"/>
              </a:lnSpc>
              <a:spcBef>
                <a:spcPts val="500"/>
              </a:spcBef>
              <a:buClr>
                <a:schemeClr val="dk1"/>
              </a:buClr>
              <a:buFont typeface="Arial"/>
              <a:buNone/>
              <a:defRPr b="0" i="0" sz="1600" u="none" cap="none" strike="noStrike">
                <a:solidFill>
                  <a:schemeClr val="dk1"/>
                </a:solidFill>
                <a:latin typeface="Calibri"/>
                <a:ea typeface="Calibri"/>
                <a:cs typeface="Calibri"/>
                <a:sym typeface="Calibri"/>
              </a:defRPr>
            </a:lvl6pPr>
            <a:lvl7pPr indent="0" lvl="6" marL="2743200" marR="0" rtl="0" algn="ctr">
              <a:lnSpc>
                <a:spcPct val="90000"/>
              </a:lnSpc>
              <a:spcBef>
                <a:spcPts val="500"/>
              </a:spcBef>
              <a:buClr>
                <a:schemeClr val="dk1"/>
              </a:buClr>
              <a:buFont typeface="Arial"/>
              <a:buNone/>
              <a:defRPr b="0" i="0" sz="1600" u="none" cap="none" strike="noStrike">
                <a:solidFill>
                  <a:schemeClr val="dk1"/>
                </a:solidFill>
                <a:latin typeface="Calibri"/>
                <a:ea typeface="Calibri"/>
                <a:cs typeface="Calibri"/>
                <a:sym typeface="Calibri"/>
              </a:defRPr>
            </a:lvl7pPr>
            <a:lvl8pPr indent="0" lvl="7" marL="3200400" marR="0" rtl="0" algn="ctr">
              <a:lnSpc>
                <a:spcPct val="90000"/>
              </a:lnSpc>
              <a:spcBef>
                <a:spcPts val="500"/>
              </a:spcBef>
              <a:buClr>
                <a:schemeClr val="dk1"/>
              </a:buClr>
              <a:buFont typeface="Arial"/>
              <a:buNone/>
              <a:defRPr b="0" i="0" sz="1600" u="none" cap="none" strike="noStrike">
                <a:solidFill>
                  <a:schemeClr val="dk1"/>
                </a:solidFill>
                <a:latin typeface="Calibri"/>
                <a:ea typeface="Calibri"/>
                <a:cs typeface="Calibri"/>
                <a:sym typeface="Calibri"/>
              </a:defRPr>
            </a:lvl8pPr>
            <a:lvl9pPr indent="0" lvl="8" marL="3657600" marR="0" rtl="0" algn="ctr">
              <a:lnSpc>
                <a:spcPct val="90000"/>
              </a:lnSpc>
              <a:spcBef>
                <a:spcPts val="500"/>
              </a:spcBef>
              <a:buClr>
                <a:schemeClr val="dk1"/>
              </a:buClr>
              <a:buFont typeface="Arial"/>
              <a:buNone/>
              <a:defRPr b="0" i="0" sz="1600" u="none" cap="none" strike="noStrike">
                <a:solidFill>
                  <a:schemeClr val="dk1"/>
                </a:solidFill>
                <a:latin typeface="Calibri"/>
                <a:ea typeface="Calibri"/>
                <a:cs typeface="Calibri"/>
                <a:sym typeface="Calibri"/>
              </a:defRPr>
            </a:lvl9pPr>
          </a:lstStyle>
          <a:p/>
        </p:txBody>
      </p:sp>
      <p:sp>
        <p:nvSpPr>
          <p:cNvPr id="160" name="Shape 160"/>
          <p:cNvSpPr txBox="1"/>
          <p:nvPr>
            <p:ph idx="10" type="dt"/>
          </p:nvPr>
        </p:nvSpPr>
        <p:spPr>
          <a:xfrm>
            <a:off x="628650" y="4767263"/>
            <a:ext cx="2057400" cy="273843"/>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61" name="Shape 161"/>
          <p:cNvSpPr txBox="1"/>
          <p:nvPr>
            <p:ph idx="11" type="ftr"/>
          </p:nvPr>
        </p:nvSpPr>
        <p:spPr>
          <a:xfrm>
            <a:off x="3028950" y="4767263"/>
            <a:ext cx="3086099" cy="273843"/>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62" name="Shape 162"/>
          <p:cNvSpPr txBox="1"/>
          <p:nvPr>
            <p:ph idx="12" type="sldNum"/>
          </p:nvPr>
        </p:nvSpPr>
        <p:spPr>
          <a:xfrm>
            <a:off x="6457950" y="4767263"/>
            <a:ext cx="2057400" cy="273843"/>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 sz="1200">
                <a:solidFill>
                  <a:srgbClr val="888888"/>
                </a:solidFill>
                <a:latin typeface="Calibri"/>
                <a:ea typeface="Calibri"/>
                <a:cs typeface="Calibri"/>
                <a:sym typeface="Calibri"/>
              </a:rPr>
              <a:t>‹#›</a:t>
            </a:fld>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163" name="Shape 163"/>
        <p:cNvGrpSpPr/>
        <p:nvPr/>
      </p:nvGrpSpPr>
      <p:grpSpPr>
        <a:xfrm>
          <a:off x="0" y="0"/>
          <a:ext cx="0" cy="0"/>
          <a:chOff x="0" y="0"/>
          <a:chExt cx="0" cy="0"/>
        </a:xfrm>
      </p:grpSpPr>
      <p:sp>
        <p:nvSpPr>
          <p:cNvPr id="164" name="Shape 164"/>
          <p:cNvSpPr txBox="1"/>
          <p:nvPr>
            <p:ph type="title"/>
          </p:nvPr>
        </p:nvSpPr>
        <p:spPr>
          <a:xfrm>
            <a:off x="628650" y="273844"/>
            <a:ext cx="7886700" cy="994172"/>
          </a:xfrm>
          <a:prstGeom prst="rect">
            <a:avLst/>
          </a:prstGeom>
          <a:noFill/>
          <a:ln>
            <a:noFill/>
          </a:ln>
        </p:spPr>
        <p:txBody>
          <a:bodyPr anchorCtr="0" anchor="ctr" bIns="91425" lIns="91425" rIns="91425" tIns="91425"/>
          <a:lstStyle>
            <a:lvl1pPr indent="0" lvl="0" marL="0" marR="0" rtl="0" algn="l">
              <a:lnSpc>
                <a:spcPct val="90000"/>
              </a:lnSpc>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65" name="Shape 165"/>
          <p:cNvSpPr txBox="1"/>
          <p:nvPr>
            <p:ph idx="1" type="body"/>
          </p:nvPr>
        </p:nvSpPr>
        <p:spPr>
          <a:xfrm>
            <a:off x="628650" y="1369218"/>
            <a:ext cx="7886700" cy="3263503"/>
          </a:xfrm>
          <a:prstGeom prst="rect">
            <a:avLst/>
          </a:prstGeom>
          <a:noFill/>
          <a:ln>
            <a:noFill/>
          </a:ln>
        </p:spPr>
        <p:txBody>
          <a:bodyPr anchorCtr="0" anchor="t" bIns="91425" lIns="91425" rIns="91425" tIns="91425"/>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166" name="Shape 166"/>
          <p:cNvSpPr txBox="1"/>
          <p:nvPr>
            <p:ph idx="10" type="dt"/>
          </p:nvPr>
        </p:nvSpPr>
        <p:spPr>
          <a:xfrm>
            <a:off x="628650" y="4767263"/>
            <a:ext cx="2057400" cy="273843"/>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67" name="Shape 167"/>
          <p:cNvSpPr txBox="1"/>
          <p:nvPr>
            <p:ph idx="11" type="ftr"/>
          </p:nvPr>
        </p:nvSpPr>
        <p:spPr>
          <a:xfrm>
            <a:off x="3028950" y="4767263"/>
            <a:ext cx="3086099" cy="273843"/>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68" name="Shape 168"/>
          <p:cNvSpPr txBox="1"/>
          <p:nvPr>
            <p:ph idx="12" type="sldNum"/>
          </p:nvPr>
        </p:nvSpPr>
        <p:spPr>
          <a:xfrm>
            <a:off x="6457950" y="4767263"/>
            <a:ext cx="2057400" cy="273843"/>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 sz="1200">
                <a:solidFill>
                  <a:srgbClr val="888888"/>
                </a:solidFill>
                <a:latin typeface="Calibri"/>
                <a:ea typeface="Calibri"/>
                <a:cs typeface="Calibri"/>
                <a:sym typeface="Calibri"/>
              </a:rPr>
              <a:t>‹#›</a:t>
            </a:fld>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69" name="Shape 169"/>
        <p:cNvGrpSpPr/>
        <p:nvPr/>
      </p:nvGrpSpPr>
      <p:grpSpPr>
        <a:xfrm>
          <a:off x="0" y="0"/>
          <a:ext cx="0" cy="0"/>
          <a:chOff x="0" y="0"/>
          <a:chExt cx="0" cy="0"/>
        </a:xfrm>
      </p:grpSpPr>
      <p:sp>
        <p:nvSpPr>
          <p:cNvPr id="170" name="Shape 170"/>
          <p:cNvSpPr txBox="1"/>
          <p:nvPr>
            <p:ph type="title"/>
          </p:nvPr>
        </p:nvSpPr>
        <p:spPr>
          <a:xfrm>
            <a:off x="623887" y="1282304"/>
            <a:ext cx="7886700" cy="2139552"/>
          </a:xfrm>
          <a:prstGeom prst="rect">
            <a:avLst/>
          </a:prstGeom>
          <a:noFill/>
          <a:ln>
            <a:noFill/>
          </a:ln>
        </p:spPr>
        <p:txBody>
          <a:bodyPr anchorCtr="0" anchor="b" bIns="91425" lIns="91425" rIns="91425" tIns="91425"/>
          <a:lstStyle>
            <a:lvl1pPr indent="0" lvl="0" marL="0" marR="0" rtl="0" algn="l">
              <a:lnSpc>
                <a:spcPct val="90000"/>
              </a:lnSpc>
              <a:spcBef>
                <a:spcPts val="0"/>
              </a:spcBef>
              <a:buClr>
                <a:schemeClr val="dk1"/>
              </a:buClr>
              <a:buFont typeface="Calibri"/>
              <a:buNone/>
              <a:defRPr b="0" i="0" sz="60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71" name="Shape 171"/>
          <p:cNvSpPr txBox="1"/>
          <p:nvPr>
            <p:ph idx="1" type="body"/>
          </p:nvPr>
        </p:nvSpPr>
        <p:spPr>
          <a:xfrm>
            <a:off x="623887" y="3442098"/>
            <a:ext cx="7886700" cy="1125140"/>
          </a:xfrm>
          <a:prstGeom prst="rect">
            <a:avLst/>
          </a:prstGeom>
          <a:noFill/>
          <a:ln>
            <a:noFill/>
          </a:ln>
        </p:spPr>
        <p:txBody>
          <a:bodyPr anchorCtr="0" anchor="t" bIns="91425" lIns="91425" rIns="91425" tIns="91425"/>
          <a:lstStyle>
            <a:lvl1pPr indent="0" lvl="0" marL="0" marR="0" rtl="0" algn="l">
              <a:lnSpc>
                <a:spcPct val="90000"/>
              </a:lnSpc>
              <a:spcBef>
                <a:spcPts val="1000"/>
              </a:spcBef>
              <a:buClr>
                <a:srgbClr val="888888"/>
              </a:buClr>
              <a:buFont typeface="Arial"/>
              <a:buNone/>
              <a:defRPr b="0" i="0" sz="2400" u="none" cap="none" strike="noStrike">
                <a:solidFill>
                  <a:srgbClr val="888888"/>
                </a:solidFill>
                <a:latin typeface="Calibri"/>
                <a:ea typeface="Calibri"/>
                <a:cs typeface="Calibri"/>
                <a:sym typeface="Calibri"/>
              </a:defRPr>
            </a:lvl1pPr>
            <a:lvl2pPr indent="0" lvl="1" marL="457200" marR="0" rtl="0" algn="l">
              <a:lnSpc>
                <a:spcPct val="90000"/>
              </a:lnSpc>
              <a:spcBef>
                <a:spcPts val="500"/>
              </a:spcBef>
              <a:buClr>
                <a:srgbClr val="888888"/>
              </a:buClr>
              <a:buFont typeface="Arial"/>
              <a:buNone/>
              <a:defRPr b="0" i="0" sz="2000" u="none" cap="none" strike="noStrike">
                <a:solidFill>
                  <a:srgbClr val="888888"/>
                </a:solidFill>
                <a:latin typeface="Calibri"/>
                <a:ea typeface="Calibri"/>
                <a:cs typeface="Calibri"/>
                <a:sym typeface="Calibri"/>
              </a:defRPr>
            </a:lvl2pPr>
            <a:lvl3pPr indent="0" lvl="2" marL="914400" marR="0" rtl="0" algn="l">
              <a:lnSpc>
                <a:spcPct val="90000"/>
              </a:lnSpc>
              <a:spcBef>
                <a:spcPts val="500"/>
              </a:spcBef>
              <a:buClr>
                <a:srgbClr val="888888"/>
              </a:buClr>
              <a:buFont typeface="Arial"/>
              <a:buNone/>
              <a:defRPr b="0" i="0" sz="1800" u="none" cap="none" strike="noStrike">
                <a:solidFill>
                  <a:srgbClr val="888888"/>
                </a:solidFill>
                <a:latin typeface="Calibri"/>
                <a:ea typeface="Calibri"/>
                <a:cs typeface="Calibri"/>
                <a:sym typeface="Calibri"/>
              </a:defRPr>
            </a:lvl3pPr>
            <a:lvl4pPr indent="0" lvl="3" marL="1371600" marR="0" rtl="0" algn="l">
              <a:lnSpc>
                <a:spcPct val="90000"/>
              </a:lnSpc>
              <a:spcBef>
                <a:spcPts val="500"/>
              </a:spcBef>
              <a:buClr>
                <a:srgbClr val="888888"/>
              </a:buClr>
              <a:buFont typeface="Arial"/>
              <a:buNone/>
              <a:defRPr b="0" i="0" sz="1600" u="none" cap="none" strike="noStrike">
                <a:solidFill>
                  <a:srgbClr val="888888"/>
                </a:solidFill>
                <a:latin typeface="Calibri"/>
                <a:ea typeface="Calibri"/>
                <a:cs typeface="Calibri"/>
                <a:sym typeface="Calibri"/>
              </a:defRPr>
            </a:lvl4pPr>
            <a:lvl5pPr indent="0" lvl="4" marL="1828800" marR="0" rtl="0" algn="l">
              <a:lnSpc>
                <a:spcPct val="90000"/>
              </a:lnSpc>
              <a:spcBef>
                <a:spcPts val="500"/>
              </a:spcBef>
              <a:buClr>
                <a:srgbClr val="888888"/>
              </a:buClr>
              <a:buFont typeface="Arial"/>
              <a:buNone/>
              <a:defRPr b="0" i="0" sz="1600" u="none" cap="none" strike="noStrike">
                <a:solidFill>
                  <a:srgbClr val="888888"/>
                </a:solidFill>
                <a:latin typeface="Calibri"/>
                <a:ea typeface="Calibri"/>
                <a:cs typeface="Calibri"/>
                <a:sym typeface="Calibri"/>
              </a:defRPr>
            </a:lvl5pPr>
            <a:lvl6pPr indent="0" lvl="5" marL="2286000" marR="0" rtl="0" algn="l">
              <a:lnSpc>
                <a:spcPct val="90000"/>
              </a:lnSpc>
              <a:spcBef>
                <a:spcPts val="500"/>
              </a:spcBef>
              <a:buClr>
                <a:srgbClr val="888888"/>
              </a:buClr>
              <a:buFont typeface="Arial"/>
              <a:buNone/>
              <a:defRPr b="0" i="0" sz="1600" u="none" cap="none" strike="noStrike">
                <a:solidFill>
                  <a:srgbClr val="888888"/>
                </a:solidFill>
                <a:latin typeface="Calibri"/>
                <a:ea typeface="Calibri"/>
                <a:cs typeface="Calibri"/>
                <a:sym typeface="Calibri"/>
              </a:defRPr>
            </a:lvl6pPr>
            <a:lvl7pPr indent="0" lvl="6" marL="2743200" marR="0" rtl="0" algn="l">
              <a:lnSpc>
                <a:spcPct val="90000"/>
              </a:lnSpc>
              <a:spcBef>
                <a:spcPts val="500"/>
              </a:spcBef>
              <a:buClr>
                <a:srgbClr val="888888"/>
              </a:buClr>
              <a:buFont typeface="Arial"/>
              <a:buNone/>
              <a:defRPr b="0" i="0" sz="1600" u="none" cap="none" strike="noStrike">
                <a:solidFill>
                  <a:srgbClr val="888888"/>
                </a:solidFill>
                <a:latin typeface="Calibri"/>
                <a:ea typeface="Calibri"/>
                <a:cs typeface="Calibri"/>
                <a:sym typeface="Calibri"/>
              </a:defRPr>
            </a:lvl7pPr>
            <a:lvl8pPr indent="0" lvl="7" marL="3200400" marR="0" rtl="0" algn="l">
              <a:lnSpc>
                <a:spcPct val="90000"/>
              </a:lnSpc>
              <a:spcBef>
                <a:spcPts val="500"/>
              </a:spcBef>
              <a:buClr>
                <a:srgbClr val="888888"/>
              </a:buClr>
              <a:buFont typeface="Arial"/>
              <a:buNone/>
              <a:defRPr b="0" i="0" sz="1600" u="none" cap="none" strike="noStrike">
                <a:solidFill>
                  <a:srgbClr val="888888"/>
                </a:solidFill>
                <a:latin typeface="Calibri"/>
                <a:ea typeface="Calibri"/>
                <a:cs typeface="Calibri"/>
                <a:sym typeface="Calibri"/>
              </a:defRPr>
            </a:lvl8pPr>
            <a:lvl9pPr indent="0" lvl="8" marL="3657600" marR="0" rtl="0" algn="l">
              <a:lnSpc>
                <a:spcPct val="90000"/>
              </a:lnSpc>
              <a:spcBef>
                <a:spcPts val="500"/>
              </a:spcBef>
              <a:buClr>
                <a:srgbClr val="888888"/>
              </a:buClr>
              <a:buFont typeface="Arial"/>
              <a:buNone/>
              <a:defRPr b="0" i="0" sz="1600" u="none" cap="none" strike="noStrike">
                <a:solidFill>
                  <a:srgbClr val="888888"/>
                </a:solidFill>
                <a:latin typeface="Calibri"/>
                <a:ea typeface="Calibri"/>
                <a:cs typeface="Calibri"/>
                <a:sym typeface="Calibri"/>
              </a:defRPr>
            </a:lvl9pPr>
          </a:lstStyle>
          <a:p/>
        </p:txBody>
      </p:sp>
      <p:sp>
        <p:nvSpPr>
          <p:cNvPr id="172" name="Shape 172"/>
          <p:cNvSpPr txBox="1"/>
          <p:nvPr>
            <p:ph idx="10" type="dt"/>
          </p:nvPr>
        </p:nvSpPr>
        <p:spPr>
          <a:xfrm>
            <a:off x="628650" y="4767263"/>
            <a:ext cx="2057400" cy="273843"/>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73" name="Shape 173"/>
          <p:cNvSpPr txBox="1"/>
          <p:nvPr>
            <p:ph idx="11" type="ftr"/>
          </p:nvPr>
        </p:nvSpPr>
        <p:spPr>
          <a:xfrm>
            <a:off x="3028950" y="4767263"/>
            <a:ext cx="3086099" cy="273843"/>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74" name="Shape 174"/>
          <p:cNvSpPr txBox="1"/>
          <p:nvPr>
            <p:ph idx="12" type="sldNum"/>
          </p:nvPr>
        </p:nvSpPr>
        <p:spPr>
          <a:xfrm>
            <a:off x="6457950" y="4767263"/>
            <a:ext cx="2057400" cy="273843"/>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 sz="1200">
                <a:solidFill>
                  <a:srgbClr val="888888"/>
                </a:solidFill>
                <a:latin typeface="Calibri"/>
                <a:ea typeface="Calibri"/>
                <a:cs typeface="Calibri"/>
                <a:sym typeface="Calibri"/>
              </a:rPr>
              <a:t>‹#›</a:t>
            </a:fld>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175" name="Shape 175"/>
        <p:cNvGrpSpPr/>
        <p:nvPr/>
      </p:nvGrpSpPr>
      <p:grpSpPr>
        <a:xfrm>
          <a:off x="0" y="0"/>
          <a:ext cx="0" cy="0"/>
          <a:chOff x="0" y="0"/>
          <a:chExt cx="0" cy="0"/>
        </a:xfrm>
      </p:grpSpPr>
      <p:sp>
        <p:nvSpPr>
          <p:cNvPr id="176" name="Shape 176"/>
          <p:cNvSpPr txBox="1"/>
          <p:nvPr>
            <p:ph type="title"/>
          </p:nvPr>
        </p:nvSpPr>
        <p:spPr>
          <a:xfrm>
            <a:off x="628650" y="273844"/>
            <a:ext cx="7886700" cy="994172"/>
          </a:xfrm>
          <a:prstGeom prst="rect">
            <a:avLst/>
          </a:prstGeom>
          <a:noFill/>
          <a:ln>
            <a:noFill/>
          </a:ln>
        </p:spPr>
        <p:txBody>
          <a:bodyPr anchorCtr="0" anchor="ctr" bIns="91425" lIns="91425" rIns="91425" tIns="91425"/>
          <a:lstStyle>
            <a:lvl1pPr indent="0" lvl="0" marL="0" marR="0" rtl="0" algn="l">
              <a:lnSpc>
                <a:spcPct val="90000"/>
              </a:lnSpc>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77" name="Shape 177"/>
          <p:cNvSpPr txBox="1"/>
          <p:nvPr>
            <p:ph idx="1" type="body"/>
          </p:nvPr>
        </p:nvSpPr>
        <p:spPr>
          <a:xfrm>
            <a:off x="628650" y="1369218"/>
            <a:ext cx="3886200" cy="3263503"/>
          </a:xfrm>
          <a:prstGeom prst="rect">
            <a:avLst/>
          </a:prstGeom>
          <a:noFill/>
          <a:ln>
            <a:noFill/>
          </a:ln>
        </p:spPr>
        <p:txBody>
          <a:bodyPr anchorCtr="0" anchor="t" bIns="91425" lIns="91425" rIns="91425" tIns="91425"/>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178" name="Shape 178"/>
          <p:cNvSpPr txBox="1"/>
          <p:nvPr>
            <p:ph idx="2" type="body"/>
          </p:nvPr>
        </p:nvSpPr>
        <p:spPr>
          <a:xfrm>
            <a:off x="4629150" y="1369218"/>
            <a:ext cx="3886200" cy="3263503"/>
          </a:xfrm>
          <a:prstGeom prst="rect">
            <a:avLst/>
          </a:prstGeom>
          <a:noFill/>
          <a:ln>
            <a:noFill/>
          </a:ln>
        </p:spPr>
        <p:txBody>
          <a:bodyPr anchorCtr="0" anchor="t" bIns="91425" lIns="91425" rIns="91425" tIns="91425"/>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179" name="Shape 179"/>
          <p:cNvSpPr txBox="1"/>
          <p:nvPr>
            <p:ph idx="10" type="dt"/>
          </p:nvPr>
        </p:nvSpPr>
        <p:spPr>
          <a:xfrm>
            <a:off x="628650" y="4767263"/>
            <a:ext cx="2057400" cy="273843"/>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80" name="Shape 180"/>
          <p:cNvSpPr txBox="1"/>
          <p:nvPr>
            <p:ph idx="11" type="ftr"/>
          </p:nvPr>
        </p:nvSpPr>
        <p:spPr>
          <a:xfrm>
            <a:off x="3028950" y="4767263"/>
            <a:ext cx="3086099" cy="273843"/>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81" name="Shape 181"/>
          <p:cNvSpPr txBox="1"/>
          <p:nvPr>
            <p:ph idx="12" type="sldNum"/>
          </p:nvPr>
        </p:nvSpPr>
        <p:spPr>
          <a:xfrm>
            <a:off x="6457950" y="4767263"/>
            <a:ext cx="2057400" cy="273843"/>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 sz="1200">
                <a:solidFill>
                  <a:srgbClr val="888888"/>
                </a:solidFill>
                <a:latin typeface="Calibri"/>
                <a:ea typeface="Calibri"/>
                <a:cs typeface="Calibri"/>
                <a:sym typeface="Calibri"/>
              </a:rPr>
              <a:t>‹#›</a:t>
            </a:fld>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182" name="Shape 182"/>
        <p:cNvGrpSpPr/>
        <p:nvPr/>
      </p:nvGrpSpPr>
      <p:grpSpPr>
        <a:xfrm>
          <a:off x="0" y="0"/>
          <a:ext cx="0" cy="0"/>
          <a:chOff x="0" y="0"/>
          <a:chExt cx="0" cy="0"/>
        </a:xfrm>
      </p:grpSpPr>
      <p:sp>
        <p:nvSpPr>
          <p:cNvPr id="183" name="Shape 183"/>
          <p:cNvSpPr txBox="1"/>
          <p:nvPr>
            <p:ph type="title"/>
          </p:nvPr>
        </p:nvSpPr>
        <p:spPr>
          <a:xfrm>
            <a:off x="629841" y="273844"/>
            <a:ext cx="7886700" cy="994172"/>
          </a:xfrm>
          <a:prstGeom prst="rect">
            <a:avLst/>
          </a:prstGeom>
          <a:noFill/>
          <a:ln>
            <a:noFill/>
          </a:ln>
        </p:spPr>
        <p:txBody>
          <a:bodyPr anchorCtr="0" anchor="ctr" bIns="91425" lIns="91425" rIns="91425" tIns="91425"/>
          <a:lstStyle>
            <a:lvl1pPr indent="0" lvl="0" marL="0" marR="0" rtl="0" algn="l">
              <a:lnSpc>
                <a:spcPct val="90000"/>
              </a:lnSpc>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84" name="Shape 184"/>
          <p:cNvSpPr txBox="1"/>
          <p:nvPr>
            <p:ph idx="1" type="body"/>
          </p:nvPr>
        </p:nvSpPr>
        <p:spPr>
          <a:xfrm>
            <a:off x="629841" y="1260872"/>
            <a:ext cx="3868340" cy="617934"/>
          </a:xfrm>
          <a:prstGeom prst="rect">
            <a:avLst/>
          </a:prstGeom>
          <a:noFill/>
          <a:ln>
            <a:noFill/>
          </a:ln>
        </p:spPr>
        <p:txBody>
          <a:bodyPr anchorCtr="0" anchor="b" bIns="91425" lIns="91425" rIns="91425" tIns="91425"/>
          <a:lstStyle>
            <a:lvl1pPr indent="0" lvl="0" marL="0" marR="0" rtl="0" algn="l">
              <a:lnSpc>
                <a:spcPct val="90000"/>
              </a:lnSpc>
              <a:spcBef>
                <a:spcPts val="1000"/>
              </a:spcBef>
              <a:buClr>
                <a:schemeClr val="dk1"/>
              </a:buClr>
              <a:buFont typeface="Arial"/>
              <a:buNone/>
              <a:defRPr b="1" i="0" sz="2400" u="none" cap="none" strike="noStrike">
                <a:solidFill>
                  <a:schemeClr val="dk1"/>
                </a:solidFill>
                <a:latin typeface="Calibri"/>
                <a:ea typeface="Calibri"/>
                <a:cs typeface="Calibri"/>
                <a:sym typeface="Calibri"/>
              </a:defRPr>
            </a:lvl1pPr>
            <a:lvl2pPr indent="0" lvl="1" marL="457200" marR="0" rtl="0" algn="l">
              <a:lnSpc>
                <a:spcPct val="90000"/>
              </a:lnSpc>
              <a:spcBef>
                <a:spcPts val="500"/>
              </a:spcBef>
              <a:buClr>
                <a:schemeClr val="dk1"/>
              </a:buClr>
              <a:buFont typeface="Arial"/>
              <a:buNone/>
              <a:defRPr b="1" i="0" sz="2000" u="none" cap="none" strike="noStrike">
                <a:solidFill>
                  <a:schemeClr val="dk1"/>
                </a:solidFill>
                <a:latin typeface="Calibri"/>
                <a:ea typeface="Calibri"/>
                <a:cs typeface="Calibri"/>
                <a:sym typeface="Calibri"/>
              </a:defRPr>
            </a:lvl2pPr>
            <a:lvl3pPr indent="0" lvl="2" marL="914400" marR="0" rtl="0" algn="l">
              <a:lnSpc>
                <a:spcPct val="90000"/>
              </a:lnSpc>
              <a:spcBef>
                <a:spcPts val="500"/>
              </a:spcBef>
              <a:buClr>
                <a:schemeClr val="dk1"/>
              </a:buClr>
              <a:buFont typeface="Arial"/>
              <a:buNone/>
              <a:defRPr b="1" i="0" sz="1800" u="none" cap="none" strike="noStrike">
                <a:solidFill>
                  <a:schemeClr val="dk1"/>
                </a:solidFill>
                <a:latin typeface="Calibri"/>
                <a:ea typeface="Calibri"/>
                <a:cs typeface="Calibri"/>
                <a:sym typeface="Calibri"/>
              </a:defRPr>
            </a:lvl3pPr>
            <a:lvl4pPr indent="0" lvl="3" marL="1371600" marR="0" rtl="0" algn="l">
              <a:lnSpc>
                <a:spcPct val="90000"/>
              </a:lnSpc>
              <a:spcBef>
                <a:spcPts val="500"/>
              </a:spcBef>
              <a:buClr>
                <a:schemeClr val="dk1"/>
              </a:buClr>
              <a:buFont typeface="Arial"/>
              <a:buNone/>
              <a:defRPr b="1" i="0" sz="1600" u="none" cap="none" strike="noStrike">
                <a:solidFill>
                  <a:schemeClr val="dk1"/>
                </a:solidFill>
                <a:latin typeface="Calibri"/>
                <a:ea typeface="Calibri"/>
                <a:cs typeface="Calibri"/>
                <a:sym typeface="Calibri"/>
              </a:defRPr>
            </a:lvl4pPr>
            <a:lvl5pPr indent="0" lvl="4" marL="1828800" marR="0" rtl="0" algn="l">
              <a:lnSpc>
                <a:spcPct val="90000"/>
              </a:lnSpc>
              <a:spcBef>
                <a:spcPts val="500"/>
              </a:spcBef>
              <a:buClr>
                <a:schemeClr val="dk1"/>
              </a:buClr>
              <a:buFont typeface="Arial"/>
              <a:buNone/>
              <a:defRPr b="1" i="0" sz="1600" u="none" cap="none" strike="noStrike">
                <a:solidFill>
                  <a:schemeClr val="dk1"/>
                </a:solidFill>
                <a:latin typeface="Calibri"/>
                <a:ea typeface="Calibri"/>
                <a:cs typeface="Calibri"/>
                <a:sym typeface="Calibri"/>
              </a:defRPr>
            </a:lvl5pPr>
            <a:lvl6pPr indent="0" lvl="5" marL="2286000" marR="0" rtl="0" algn="l">
              <a:lnSpc>
                <a:spcPct val="90000"/>
              </a:lnSpc>
              <a:spcBef>
                <a:spcPts val="500"/>
              </a:spcBef>
              <a:buClr>
                <a:schemeClr val="dk1"/>
              </a:buClr>
              <a:buFont typeface="Arial"/>
              <a:buNone/>
              <a:defRPr b="1" i="0" sz="1600" u="none" cap="none" strike="noStrike">
                <a:solidFill>
                  <a:schemeClr val="dk1"/>
                </a:solidFill>
                <a:latin typeface="Calibri"/>
                <a:ea typeface="Calibri"/>
                <a:cs typeface="Calibri"/>
                <a:sym typeface="Calibri"/>
              </a:defRPr>
            </a:lvl6pPr>
            <a:lvl7pPr indent="0" lvl="6" marL="2743200" marR="0" rtl="0" algn="l">
              <a:lnSpc>
                <a:spcPct val="90000"/>
              </a:lnSpc>
              <a:spcBef>
                <a:spcPts val="500"/>
              </a:spcBef>
              <a:buClr>
                <a:schemeClr val="dk1"/>
              </a:buClr>
              <a:buFont typeface="Arial"/>
              <a:buNone/>
              <a:defRPr b="1" i="0" sz="1600" u="none" cap="none" strike="noStrike">
                <a:solidFill>
                  <a:schemeClr val="dk1"/>
                </a:solidFill>
                <a:latin typeface="Calibri"/>
                <a:ea typeface="Calibri"/>
                <a:cs typeface="Calibri"/>
                <a:sym typeface="Calibri"/>
              </a:defRPr>
            </a:lvl7pPr>
            <a:lvl8pPr indent="0" lvl="7" marL="3200400" marR="0" rtl="0" algn="l">
              <a:lnSpc>
                <a:spcPct val="90000"/>
              </a:lnSpc>
              <a:spcBef>
                <a:spcPts val="500"/>
              </a:spcBef>
              <a:buClr>
                <a:schemeClr val="dk1"/>
              </a:buClr>
              <a:buFont typeface="Arial"/>
              <a:buNone/>
              <a:defRPr b="1" i="0" sz="1600" u="none" cap="none" strike="noStrike">
                <a:solidFill>
                  <a:schemeClr val="dk1"/>
                </a:solidFill>
                <a:latin typeface="Calibri"/>
                <a:ea typeface="Calibri"/>
                <a:cs typeface="Calibri"/>
                <a:sym typeface="Calibri"/>
              </a:defRPr>
            </a:lvl8pPr>
            <a:lvl9pPr indent="0" lvl="8" marL="3657600" marR="0" rtl="0" algn="l">
              <a:lnSpc>
                <a:spcPct val="90000"/>
              </a:lnSpc>
              <a:spcBef>
                <a:spcPts val="500"/>
              </a:spcBef>
              <a:buClr>
                <a:schemeClr val="dk1"/>
              </a:buClr>
              <a:buFont typeface="Arial"/>
              <a:buNone/>
              <a:defRPr b="1" i="0" sz="1600" u="none" cap="none" strike="noStrike">
                <a:solidFill>
                  <a:schemeClr val="dk1"/>
                </a:solidFill>
                <a:latin typeface="Calibri"/>
                <a:ea typeface="Calibri"/>
                <a:cs typeface="Calibri"/>
                <a:sym typeface="Calibri"/>
              </a:defRPr>
            </a:lvl9pPr>
          </a:lstStyle>
          <a:p/>
        </p:txBody>
      </p:sp>
      <p:sp>
        <p:nvSpPr>
          <p:cNvPr id="185" name="Shape 185"/>
          <p:cNvSpPr txBox="1"/>
          <p:nvPr>
            <p:ph idx="2" type="body"/>
          </p:nvPr>
        </p:nvSpPr>
        <p:spPr>
          <a:xfrm>
            <a:off x="629841" y="1878806"/>
            <a:ext cx="3868340" cy="2763441"/>
          </a:xfrm>
          <a:prstGeom prst="rect">
            <a:avLst/>
          </a:prstGeom>
          <a:noFill/>
          <a:ln>
            <a:noFill/>
          </a:ln>
        </p:spPr>
        <p:txBody>
          <a:bodyPr anchorCtr="0" anchor="t" bIns="91425" lIns="91425" rIns="91425" tIns="91425"/>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186" name="Shape 186"/>
          <p:cNvSpPr txBox="1"/>
          <p:nvPr>
            <p:ph idx="3" type="body"/>
          </p:nvPr>
        </p:nvSpPr>
        <p:spPr>
          <a:xfrm>
            <a:off x="4629150" y="1260872"/>
            <a:ext cx="3887390" cy="617934"/>
          </a:xfrm>
          <a:prstGeom prst="rect">
            <a:avLst/>
          </a:prstGeom>
          <a:noFill/>
          <a:ln>
            <a:noFill/>
          </a:ln>
        </p:spPr>
        <p:txBody>
          <a:bodyPr anchorCtr="0" anchor="b" bIns="91425" lIns="91425" rIns="91425" tIns="91425"/>
          <a:lstStyle>
            <a:lvl1pPr indent="0" lvl="0" marL="0" marR="0" rtl="0" algn="l">
              <a:lnSpc>
                <a:spcPct val="90000"/>
              </a:lnSpc>
              <a:spcBef>
                <a:spcPts val="1000"/>
              </a:spcBef>
              <a:buClr>
                <a:schemeClr val="dk1"/>
              </a:buClr>
              <a:buFont typeface="Arial"/>
              <a:buNone/>
              <a:defRPr b="1" i="0" sz="2400" u="none" cap="none" strike="noStrike">
                <a:solidFill>
                  <a:schemeClr val="dk1"/>
                </a:solidFill>
                <a:latin typeface="Calibri"/>
                <a:ea typeface="Calibri"/>
                <a:cs typeface="Calibri"/>
                <a:sym typeface="Calibri"/>
              </a:defRPr>
            </a:lvl1pPr>
            <a:lvl2pPr indent="0" lvl="1" marL="457200" marR="0" rtl="0" algn="l">
              <a:lnSpc>
                <a:spcPct val="90000"/>
              </a:lnSpc>
              <a:spcBef>
                <a:spcPts val="500"/>
              </a:spcBef>
              <a:buClr>
                <a:schemeClr val="dk1"/>
              </a:buClr>
              <a:buFont typeface="Arial"/>
              <a:buNone/>
              <a:defRPr b="1" i="0" sz="2000" u="none" cap="none" strike="noStrike">
                <a:solidFill>
                  <a:schemeClr val="dk1"/>
                </a:solidFill>
                <a:latin typeface="Calibri"/>
                <a:ea typeface="Calibri"/>
                <a:cs typeface="Calibri"/>
                <a:sym typeface="Calibri"/>
              </a:defRPr>
            </a:lvl2pPr>
            <a:lvl3pPr indent="0" lvl="2" marL="914400" marR="0" rtl="0" algn="l">
              <a:lnSpc>
                <a:spcPct val="90000"/>
              </a:lnSpc>
              <a:spcBef>
                <a:spcPts val="500"/>
              </a:spcBef>
              <a:buClr>
                <a:schemeClr val="dk1"/>
              </a:buClr>
              <a:buFont typeface="Arial"/>
              <a:buNone/>
              <a:defRPr b="1" i="0" sz="1800" u="none" cap="none" strike="noStrike">
                <a:solidFill>
                  <a:schemeClr val="dk1"/>
                </a:solidFill>
                <a:latin typeface="Calibri"/>
                <a:ea typeface="Calibri"/>
                <a:cs typeface="Calibri"/>
                <a:sym typeface="Calibri"/>
              </a:defRPr>
            </a:lvl3pPr>
            <a:lvl4pPr indent="0" lvl="3" marL="1371600" marR="0" rtl="0" algn="l">
              <a:lnSpc>
                <a:spcPct val="90000"/>
              </a:lnSpc>
              <a:spcBef>
                <a:spcPts val="500"/>
              </a:spcBef>
              <a:buClr>
                <a:schemeClr val="dk1"/>
              </a:buClr>
              <a:buFont typeface="Arial"/>
              <a:buNone/>
              <a:defRPr b="1" i="0" sz="1600" u="none" cap="none" strike="noStrike">
                <a:solidFill>
                  <a:schemeClr val="dk1"/>
                </a:solidFill>
                <a:latin typeface="Calibri"/>
                <a:ea typeface="Calibri"/>
                <a:cs typeface="Calibri"/>
                <a:sym typeface="Calibri"/>
              </a:defRPr>
            </a:lvl4pPr>
            <a:lvl5pPr indent="0" lvl="4" marL="1828800" marR="0" rtl="0" algn="l">
              <a:lnSpc>
                <a:spcPct val="90000"/>
              </a:lnSpc>
              <a:spcBef>
                <a:spcPts val="500"/>
              </a:spcBef>
              <a:buClr>
                <a:schemeClr val="dk1"/>
              </a:buClr>
              <a:buFont typeface="Arial"/>
              <a:buNone/>
              <a:defRPr b="1" i="0" sz="1600" u="none" cap="none" strike="noStrike">
                <a:solidFill>
                  <a:schemeClr val="dk1"/>
                </a:solidFill>
                <a:latin typeface="Calibri"/>
                <a:ea typeface="Calibri"/>
                <a:cs typeface="Calibri"/>
                <a:sym typeface="Calibri"/>
              </a:defRPr>
            </a:lvl5pPr>
            <a:lvl6pPr indent="0" lvl="5" marL="2286000" marR="0" rtl="0" algn="l">
              <a:lnSpc>
                <a:spcPct val="90000"/>
              </a:lnSpc>
              <a:spcBef>
                <a:spcPts val="500"/>
              </a:spcBef>
              <a:buClr>
                <a:schemeClr val="dk1"/>
              </a:buClr>
              <a:buFont typeface="Arial"/>
              <a:buNone/>
              <a:defRPr b="1" i="0" sz="1600" u="none" cap="none" strike="noStrike">
                <a:solidFill>
                  <a:schemeClr val="dk1"/>
                </a:solidFill>
                <a:latin typeface="Calibri"/>
                <a:ea typeface="Calibri"/>
                <a:cs typeface="Calibri"/>
                <a:sym typeface="Calibri"/>
              </a:defRPr>
            </a:lvl6pPr>
            <a:lvl7pPr indent="0" lvl="6" marL="2743200" marR="0" rtl="0" algn="l">
              <a:lnSpc>
                <a:spcPct val="90000"/>
              </a:lnSpc>
              <a:spcBef>
                <a:spcPts val="500"/>
              </a:spcBef>
              <a:buClr>
                <a:schemeClr val="dk1"/>
              </a:buClr>
              <a:buFont typeface="Arial"/>
              <a:buNone/>
              <a:defRPr b="1" i="0" sz="1600" u="none" cap="none" strike="noStrike">
                <a:solidFill>
                  <a:schemeClr val="dk1"/>
                </a:solidFill>
                <a:latin typeface="Calibri"/>
                <a:ea typeface="Calibri"/>
                <a:cs typeface="Calibri"/>
                <a:sym typeface="Calibri"/>
              </a:defRPr>
            </a:lvl7pPr>
            <a:lvl8pPr indent="0" lvl="7" marL="3200400" marR="0" rtl="0" algn="l">
              <a:lnSpc>
                <a:spcPct val="90000"/>
              </a:lnSpc>
              <a:spcBef>
                <a:spcPts val="500"/>
              </a:spcBef>
              <a:buClr>
                <a:schemeClr val="dk1"/>
              </a:buClr>
              <a:buFont typeface="Arial"/>
              <a:buNone/>
              <a:defRPr b="1" i="0" sz="1600" u="none" cap="none" strike="noStrike">
                <a:solidFill>
                  <a:schemeClr val="dk1"/>
                </a:solidFill>
                <a:latin typeface="Calibri"/>
                <a:ea typeface="Calibri"/>
                <a:cs typeface="Calibri"/>
                <a:sym typeface="Calibri"/>
              </a:defRPr>
            </a:lvl8pPr>
            <a:lvl9pPr indent="0" lvl="8" marL="3657600" marR="0" rtl="0" algn="l">
              <a:lnSpc>
                <a:spcPct val="90000"/>
              </a:lnSpc>
              <a:spcBef>
                <a:spcPts val="500"/>
              </a:spcBef>
              <a:buClr>
                <a:schemeClr val="dk1"/>
              </a:buClr>
              <a:buFont typeface="Arial"/>
              <a:buNone/>
              <a:defRPr b="1" i="0" sz="1600" u="none" cap="none" strike="noStrike">
                <a:solidFill>
                  <a:schemeClr val="dk1"/>
                </a:solidFill>
                <a:latin typeface="Calibri"/>
                <a:ea typeface="Calibri"/>
                <a:cs typeface="Calibri"/>
                <a:sym typeface="Calibri"/>
              </a:defRPr>
            </a:lvl9pPr>
          </a:lstStyle>
          <a:p/>
        </p:txBody>
      </p:sp>
      <p:sp>
        <p:nvSpPr>
          <p:cNvPr id="187" name="Shape 187"/>
          <p:cNvSpPr txBox="1"/>
          <p:nvPr>
            <p:ph idx="4" type="body"/>
          </p:nvPr>
        </p:nvSpPr>
        <p:spPr>
          <a:xfrm>
            <a:off x="4629150" y="1878806"/>
            <a:ext cx="3887390" cy="2763441"/>
          </a:xfrm>
          <a:prstGeom prst="rect">
            <a:avLst/>
          </a:prstGeom>
          <a:noFill/>
          <a:ln>
            <a:noFill/>
          </a:ln>
        </p:spPr>
        <p:txBody>
          <a:bodyPr anchorCtr="0" anchor="t" bIns="91425" lIns="91425" rIns="91425" tIns="91425"/>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188" name="Shape 188"/>
          <p:cNvSpPr txBox="1"/>
          <p:nvPr>
            <p:ph idx="10" type="dt"/>
          </p:nvPr>
        </p:nvSpPr>
        <p:spPr>
          <a:xfrm>
            <a:off x="628650" y="4767263"/>
            <a:ext cx="2057400" cy="273843"/>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89" name="Shape 189"/>
          <p:cNvSpPr txBox="1"/>
          <p:nvPr>
            <p:ph idx="11" type="ftr"/>
          </p:nvPr>
        </p:nvSpPr>
        <p:spPr>
          <a:xfrm>
            <a:off x="3028950" y="4767263"/>
            <a:ext cx="3086099" cy="273843"/>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90" name="Shape 190"/>
          <p:cNvSpPr txBox="1"/>
          <p:nvPr>
            <p:ph idx="12" type="sldNum"/>
          </p:nvPr>
        </p:nvSpPr>
        <p:spPr>
          <a:xfrm>
            <a:off x="6457950" y="4767263"/>
            <a:ext cx="2057400" cy="273843"/>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 sz="1200">
                <a:solidFill>
                  <a:srgbClr val="888888"/>
                </a:solidFill>
                <a:latin typeface="Calibri"/>
                <a:ea typeface="Calibri"/>
                <a:cs typeface="Calibri"/>
                <a:sym typeface="Calibri"/>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8" name="Shape 18"/>
        <p:cNvGrpSpPr/>
        <p:nvPr/>
      </p:nvGrpSpPr>
      <p:grpSpPr>
        <a:xfrm>
          <a:off x="0" y="0"/>
          <a:ext cx="0" cy="0"/>
          <a:chOff x="0" y="0"/>
          <a:chExt cx="0" cy="0"/>
        </a:xfrm>
      </p:grpSpPr>
      <p:sp>
        <p:nvSpPr>
          <p:cNvPr id="19" name="Shape 19"/>
          <p:cNvSpPr/>
          <p:nvPr/>
        </p:nvSpPr>
        <p:spPr>
          <a:xfrm flipH="1" rot="10800000">
            <a:off x="0" y="1685999"/>
            <a:ext cx="9144000" cy="3457500"/>
          </a:xfrm>
          <a:prstGeom prst="rect">
            <a:avLst/>
          </a:prstGeom>
          <a:solidFill>
            <a:schemeClr val="accent4"/>
          </a:solidFill>
          <a:ln>
            <a:noFill/>
          </a:ln>
        </p:spPr>
        <p:txBody>
          <a:bodyPr anchorCtr="0" anchor="ctr" bIns="91425" lIns="91425" rIns="91425" tIns="91425">
            <a:noAutofit/>
          </a:bodyPr>
          <a:lstStyle/>
          <a:p>
            <a:pPr lvl="0">
              <a:spcBef>
                <a:spcPts val="0"/>
              </a:spcBef>
              <a:buNone/>
            </a:pPr>
            <a:r>
              <a:t/>
            </a:r>
            <a:endParaRPr/>
          </a:p>
        </p:txBody>
      </p:sp>
      <p:sp>
        <p:nvSpPr>
          <p:cNvPr id="20" name="Shape 20"/>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rIns="91425" tIns="91425">
            <a:noAutofit/>
          </a:bodyPr>
          <a:lstStyle/>
          <a:p>
            <a:pPr lvl="0">
              <a:spcBef>
                <a:spcPts val="0"/>
              </a:spcBef>
              <a:buNone/>
            </a:pPr>
            <a:r>
              <a:t/>
            </a:r>
            <a:endParaRPr/>
          </a:p>
        </p:txBody>
      </p:sp>
      <p:sp>
        <p:nvSpPr>
          <p:cNvPr id="21" name="Shape 21"/>
          <p:cNvSpPr txBox="1"/>
          <p:nvPr>
            <p:ph type="title"/>
          </p:nvPr>
        </p:nvSpPr>
        <p:spPr>
          <a:xfrm>
            <a:off x="471900" y="738725"/>
            <a:ext cx="8222100" cy="767699"/>
          </a:xfrm>
          <a:prstGeom prst="rect">
            <a:avLst/>
          </a:prstGeom>
        </p:spPr>
        <p:txBody>
          <a:bodyPr anchorCtr="0" anchor="b"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22" name="Shape 22"/>
          <p:cNvSpPr txBox="1"/>
          <p:nvPr>
            <p:ph idx="1" type="body"/>
          </p:nvPr>
        </p:nvSpPr>
        <p:spPr>
          <a:xfrm>
            <a:off x="471900" y="1919075"/>
            <a:ext cx="8222100" cy="27102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23" name="Shape 23"/>
          <p:cNvSpPr txBox="1"/>
          <p:nvPr>
            <p:ph idx="12" type="sldNum"/>
          </p:nvPr>
        </p:nvSpPr>
        <p:spPr>
          <a:xfrm>
            <a:off x="8523541" y="4695623"/>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191" name="Shape 191"/>
        <p:cNvGrpSpPr/>
        <p:nvPr/>
      </p:nvGrpSpPr>
      <p:grpSpPr>
        <a:xfrm>
          <a:off x="0" y="0"/>
          <a:ext cx="0" cy="0"/>
          <a:chOff x="0" y="0"/>
          <a:chExt cx="0" cy="0"/>
        </a:xfrm>
      </p:grpSpPr>
      <p:sp>
        <p:nvSpPr>
          <p:cNvPr id="192" name="Shape 192"/>
          <p:cNvSpPr txBox="1"/>
          <p:nvPr>
            <p:ph type="title"/>
          </p:nvPr>
        </p:nvSpPr>
        <p:spPr>
          <a:xfrm>
            <a:off x="628650" y="273844"/>
            <a:ext cx="7886700" cy="994172"/>
          </a:xfrm>
          <a:prstGeom prst="rect">
            <a:avLst/>
          </a:prstGeom>
          <a:noFill/>
          <a:ln>
            <a:noFill/>
          </a:ln>
        </p:spPr>
        <p:txBody>
          <a:bodyPr anchorCtr="0" anchor="ctr" bIns="91425" lIns="91425" rIns="91425" tIns="91425"/>
          <a:lstStyle>
            <a:lvl1pPr indent="0" lvl="0" marL="0" marR="0" rtl="0" algn="l">
              <a:lnSpc>
                <a:spcPct val="90000"/>
              </a:lnSpc>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93" name="Shape 193"/>
          <p:cNvSpPr txBox="1"/>
          <p:nvPr>
            <p:ph idx="10" type="dt"/>
          </p:nvPr>
        </p:nvSpPr>
        <p:spPr>
          <a:xfrm>
            <a:off x="628650" y="4767263"/>
            <a:ext cx="2057400" cy="273843"/>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94" name="Shape 194"/>
          <p:cNvSpPr txBox="1"/>
          <p:nvPr>
            <p:ph idx="11" type="ftr"/>
          </p:nvPr>
        </p:nvSpPr>
        <p:spPr>
          <a:xfrm>
            <a:off x="3028950" y="4767263"/>
            <a:ext cx="3086099" cy="273843"/>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95" name="Shape 195"/>
          <p:cNvSpPr txBox="1"/>
          <p:nvPr>
            <p:ph idx="12" type="sldNum"/>
          </p:nvPr>
        </p:nvSpPr>
        <p:spPr>
          <a:xfrm>
            <a:off x="6457950" y="4767263"/>
            <a:ext cx="2057400" cy="273843"/>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 sz="1200">
                <a:solidFill>
                  <a:srgbClr val="888888"/>
                </a:solidFill>
                <a:latin typeface="Calibri"/>
                <a:ea typeface="Calibri"/>
                <a:cs typeface="Calibri"/>
                <a:sym typeface="Calibri"/>
              </a:rPr>
              <a:t>‹#›</a:t>
            </a:fld>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spTree>
      <p:nvGrpSpPr>
        <p:cNvPr id="196" name="Shape 196"/>
        <p:cNvGrpSpPr/>
        <p:nvPr/>
      </p:nvGrpSpPr>
      <p:grpSpPr>
        <a:xfrm>
          <a:off x="0" y="0"/>
          <a:ext cx="0" cy="0"/>
          <a:chOff x="0" y="0"/>
          <a:chExt cx="0" cy="0"/>
        </a:xfrm>
      </p:grpSpPr>
      <p:sp>
        <p:nvSpPr>
          <p:cNvPr id="197" name="Shape 197"/>
          <p:cNvSpPr txBox="1"/>
          <p:nvPr>
            <p:ph type="title"/>
          </p:nvPr>
        </p:nvSpPr>
        <p:spPr>
          <a:xfrm>
            <a:off x="629841" y="342900"/>
            <a:ext cx="2949178" cy="1200149"/>
          </a:xfrm>
          <a:prstGeom prst="rect">
            <a:avLst/>
          </a:prstGeom>
          <a:noFill/>
          <a:ln>
            <a:noFill/>
          </a:ln>
        </p:spPr>
        <p:txBody>
          <a:bodyPr anchorCtr="0" anchor="b" bIns="91425" lIns="91425" rIns="91425" tIns="91425"/>
          <a:lstStyle>
            <a:lvl1pPr indent="0" lvl="0" marL="0" marR="0" rtl="0" algn="l">
              <a:lnSpc>
                <a:spcPct val="90000"/>
              </a:lnSpc>
              <a:spcBef>
                <a:spcPts val="0"/>
              </a:spcBef>
              <a:buClr>
                <a:schemeClr val="dk1"/>
              </a:buClr>
              <a:buFont typeface="Calibri"/>
              <a:buNone/>
              <a:defRPr b="0" i="0" sz="32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98" name="Shape 198"/>
          <p:cNvSpPr txBox="1"/>
          <p:nvPr>
            <p:ph idx="1" type="body"/>
          </p:nvPr>
        </p:nvSpPr>
        <p:spPr>
          <a:xfrm>
            <a:off x="3887391" y="740569"/>
            <a:ext cx="4629150" cy="3655218"/>
          </a:xfrm>
          <a:prstGeom prst="rect">
            <a:avLst/>
          </a:prstGeom>
          <a:noFill/>
          <a:ln>
            <a:noFill/>
          </a:ln>
        </p:spPr>
        <p:txBody>
          <a:bodyPr anchorCtr="0" anchor="t" bIns="91425" lIns="91425" rIns="91425" tIns="91425"/>
          <a:lstStyle>
            <a:lvl1pPr indent="-25400" lvl="0" marL="228600" marR="0" rtl="0" algn="l">
              <a:lnSpc>
                <a:spcPct val="90000"/>
              </a:lnSpc>
              <a:spcBef>
                <a:spcPts val="1000"/>
              </a:spcBef>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50800" lvl="1" marL="685800" marR="0" rtl="0" algn="l">
              <a:lnSpc>
                <a:spcPct val="90000"/>
              </a:lnSpc>
              <a:spcBef>
                <a:spcPts val="50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lnSpc>
                <a:spcPct val="90000"/>
              </a:lnSpc>
              <a:spcBef>
                <a:spcPts val="5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199" name="Shape 199"/>
          <p:cNvSpPr txBox="1"/>
          <p:nvPr>
            <p:ph idx="2" type="body"/>
          </p:nvPr>
        </p:nvSpPr>
        <p:spPr>
          <a:xfrm>
            <a:off x="629841" y="1543050"/>
            <a:ext cx="2949178" cy="2858691"/>
          </a:xfrm>
          <a:prstGeom prst="rect">
            <a:avLst/>
          </a:prstGeom>
          <a:noFill/>
          <a:ln>
            <a:noFill/>
          </a:ln>
        </p:spPr>
        <p:txBody>
          <a:bodyPr anchorCtr="0" anchor="t" bIns="91425" lIns="91425" rIns="91425" tIns="91425"/>
          <a:lstStyle>
            <a:lvl1pPr indent="0" lvl="0" marL="0" marR="0" rtl="0" algn="l">
              <a:lnSpc>
                <a:spcPct val="90000"/>
              </a:lnSpc>
              <a:spcBef>
                <a:spcPts val="1000"/>
              </a:spcBef>
              <a:buClr>
                <a:schemeClr val="dk1"/>
              </a:buClr>
              <a:buFont typeface="Arial"/>
              <a:buNone/>
              <a:defRPr b="0" i="0" sz="1600" u="none" cap="none" strike="noStrike">
                <a:solidFill>
                  <a:schemeClr val="dk1"/>
                </a:solidFill>
                <a:latin typeface="Calibri"/>
                <a:ea typeface="Calibri"/>
                <a:cs typeface="Calibri"/>
                <a:sym typeface="Calibri"/>
              </a:defRPr>
            </a:lvl1pPr>
            <a:lvl2pPr indent="0" lvl="1" marL="457200" marR="0" rtl="0" algn="l">
              <a:lnSpc>
                <a:spcPct val="90000"/>
              </a:lnSpc>
              <a:spcBef>
                <a:spcPts val="500"/>
              </a:spcBef>
              <a:buClr>
                <a:schemeClr val="dk1"/>
              </a:buClr>
              <a:buFont typeface="Arial"/>
              <a:buNone/>
              <a:defRPr b="0" i="0" sz="1400" u="none" cap="none" strike="noStrike">
                <a:solidFill>
                  <a:schemeClr val="dk1"/>
                </a:solidFill>
                <a:latin typeface="Calibri"/>
                <a:ea typeface="Calibri"/>
                <a:cs typeface="Calibri"/>
                <a:sym typeface="Calibri"/>
              </a:defRPr>
            </a:lvl2pPr>
            <a:lvl3pPr indent="0" lvl="2" marL="914400" marR="0" rtl="0" algn="l">
              <a:lnSpc>
                <a:spcPct val="90000"/>
              </a:lnSpc>
              <a:spcBef>
                <a:spcPts val="500"/>
              </a:spcBef>
              <a:buClr>
                <a:schemeClr val="dk1"/>
              </a:buClr>
              <a:buFont typeface="Arial"/>
              <a:buNone/>
              <a:defRPr b="0" i="0" sz="1200" u="none" cap="none" strike="noStrike">
                <a:solidFill>
                  <a:schemeClr val="dk1"/>
                </a:solidFill>
                <a:latin typeface="Calibri"/>
                <a:ea typeface="Calibri"/>
                <a:cs typeface="Calibri"/>
                <a:sym typeface="Calibri"/>
              </a:defRPr>
            </a:lvl3pPr>
            <a:lvl4pPr indent="0" lvl="3" marL="1371600" marR="0" rtl="0" algn="l">
              <a:lnSpc>
                <a:spcPct val="90000"/>
              </a:lnSpc>
              <a:spcBef>
                <a:spcPts val="500"/>
              </a:spcBef>
              <a:buClr>
                <a:schemeClr val="dk1"/>
              </a:buClr>
              <a:buFont typeface="Arial"/>
              <a:buNone/>
              <a:defRPr b="0" i="0" sz="1000" u="none" cap="none" strike="noStrike">
                <a:solidFill>
                  <a:schemeClr val="dk1"/>
                </a:solidFill>
                <a:latin typeface="Calibri"/>
                <a:ea typeface="Calibri"/>
                <a:cs typeface="Calibri"/>
                <a:sym typeface="Calibri"/>
              </a:defRPr>
            </a:lvl4pPr>
            <a:lvl5pPr indent="0" lvl="4" marL="1828800" marR="0" rtl="0" algn="l">
              <a:lnSpc>
                <a:spcPct val="90000"/>
              </a:lnSpc>
              <a:spcBef>
                <a:spcPts val="500"/>
              </a:spcBef>
              <a:buClr>
                <a:schemeClr val="dk1"/>
              </a:buClr>
              <a:buFont typeface="Arial"/>
              <a:buNone/>
              <a:defRPr b="0" i="0" sz="1000" u="none" cap="none" strike="noStrike">
                <a:solidFill>
                  <a:schemeClr val="dk1"/>
                </a:solidFill>
                <a:latin typeface="Calibri"/>
                <a:ea typeface="Calibri"/>
                <a:cs typeface="Calibri"/>
                <a:sym typeface="Calibri"/>
              </a:defRPr>
            </a:lvl5pPr>
            <a:lvl6pPr indent="0" lvl="5" marL="2286000" marR="0" rtl="0" algn="l">
              <a:lnSpc>
                <a:spcPct val="90000"/>
              </a:lnSpc>
              <a:spcBef>
                <a:spcPts val="500"/>
              </a:spcBef>
              <a:buClr>
                <a:schemeClr val="dk1"/>
              </a:buClr>
              <a:buFont typeface="Arial"/>
              <a:buNone/>
              <a:defRPr b="0" i="0" sz="1000" u="none" cap="none" strike="noStrike">
                <a:solidFill>
                  <a:schemeClr val="dk1"/>
                </a:solidFill>
                <a:latin typeface="Calibri"/>
                <a:ea typeface="Calibri"/>
                <a:cs typeface="Calibri"/>
                <a:sym typeface="Calibri"/>
              </a:defRPr>
            </a:lvl6pPr>
            <a:lvl7pPr indent="0" lvl="6" marL="2743200" marR="0" rtl="0" algn="l">
              <a:lnSpc>
                <a:spcPct val="90000"/>
              </a:lnSpc>
              <a:spcBef>
                <a:spcPts val="500"/>
              </a:spcBef>
              <a:buClr>
                <a:schemeClr val="dk1"/>
              </a:buClr>
              <a:buFont typeface="Arial"/>
              <a:buNone/>
              <a:defRPr b="0" i="0" sz="1000" u="none" cap="none" strike="noStrike">
                <a:solidFill>
                  <a:schemeClr val="dk1"/>
                </a:solidFill>
                <a:latin typeface="Calibri"/>
                <a:ea typeface="Calibri"/>
                <a:cs typeface="Calibri"/>
                <a:sym typeface="Calibri"/>
              </a:defRPr>
            </a:lvl7pPr>
            <a:lvl8pPr indent="0" lvl="7" marL="3200400" marR="0" rtl="0" algn="l">
              <a:lnSpc>
                <a:spcPct val="90000"/>
              </a:lnSpc>
              <a:spcBef>
                <a:spcPts val="500"/>
              </a:spcBef>
              <a:buClr>
                <a:schemeClr val="dk1"/>
              </a:buClr>
              <a:buFont typeface="Arial"/>
              <a:buNone/>
              <a:defRPr b="0" i="0" sz="1000" u="none" cap="none" strike="noStrike">
                <a:solidFill>
                  <a:schemeClr val="dk1"/>
                </a:solidFill>
                <a:latin typeface="Calibri"/>
                <a:ea typeface="Calibri"/>
                <a:cs typeface="Calibri"/>
                <a:sym typeface="Calibri"/>
              </a:defRPr>
            </a:lvl8pPr>
            <a:lvl9pPr indent="0" lvl="8" marL="3657600" marR="0" rtl="0" algn="l">
              <a:lnSpc>
                <a:spcPct val="90000"/>
              </a:lnSpc>
              <a:spcBef>
                <a:spcPts val="500"/>
              </a:spcBef>
              <a:buClr>
                <a:schemeClr val="dk1"/>
              </a:buClr>
              <a:buFont typeface="Arial"/>
              <a:buNone/>
              <a:defRPr b="0" i="0" sz="1000" u="none" cap="none" strike="noStrike">
                <a:solidFill>
                  <a:schemeClr val="dk1"/>
                </a:solidFill>
                <a:latin typeface="Calibri"/>
                <a:ea typeface="Calibri"/>
                <a:cs typeface="Calibri"/>
                <a:sym typeface="Calibri"/>
              </a:defRPr>
            </a:lvl9pPr>
          </a:lstStyle>
          <a:p/>
        </p:txBody>
      </p:sp>
      <p:sp>
        <p:nvSpPr>
          <p:cNvPr id="200" name="Shape 200"/>
          <p:cNvSpPr txBox="1"/>
          <p:nvPr>
            <p:ph idx="10" type="dt"/>
          </p:nvPr>
        </p:nvSpPr>
        <p:spPr>
          <a:xfrm>
            <a:off x="628650" y="4767263"/>
            <a:ext cx="2057400" cy="273843"/>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01" name="Shape 201"/>
          <p:cNvSpPr txBox="1"/>
          <p:nvPr>
            <p:ph idx="11" type="ftr"/>
          </p:nvPr>
        </p:nvSpPr>
        <p:spPr>
          <a:xfrm>
            <a:off x="3028950" y="4767263"/>
            <a:ext cx="3086099" cy="273843"/>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02" name="Shape 202"/>
          <p:cNvSpPr txBox="1"/>
          <p:nvPr>
            <p:ph idx="12" type="sldNum"/>
          </p:nvPr>
        </p:nvSpPr>
        <p:spPr>
          <a:xfrm>
            <a:off x="6457950" y="4767263"/>
            <a:ext cx="2057400" cy="273843"/>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 sz="1200">
                <a:solidFill>
                  <a:srgbClr val="888888"/>
                </a:solidFill>
                <a:latin typeface="Calibri"/>
                <a:ea typeface="Calibri"/>
                <a:cs typeface="Calibri"/>
                <a:sym typeface="Calibri"/>
              </a:rPr>
              <a:t>‹#›</a:t>
            </a:fld>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spTree>
      <p:nvGrpSpPr>
        <p:cNvPr id="203" name="Shape 203"/>
        <p:cNvGrpSpPr/>
        <p:nvPr/>
      </p:nvGrpSpPr>
      <p:grpSpPr>
        <a:xfrm>
          <a:off x="0" y="0"/>
          <a:ext cx="0" cy="0"/>
          <a:chOff x="0" y="0"/>
          <a:chExt cx="0" cy="0"/>
        </a:xfrm>
      </p:grpSpPr>
      <p:sp>
        <p:nvSpPr>
          <p:cNvPr id="204" name="Shape 204"/>
          <p:cNvSpPr txBox="1"/>
          <p:nvPr>
            <p:ph type="title"/>
          </p:nvPr>
        </p:nvSpPr>
        <p:spPr>
          <a:xfrm>
            <a:off x="629841" y="342900"/>
            <a:ext cx="2949178" cy="1200149"/>
          </a:xfrm>
          <a:prstGeom prst="rect">
            <a:avLst/>
          </a:prstGeom>
          <a:noFill/>
          <a:ln>
            <a:noFill/>
          </a:ln>
        </p:spPr>
        <p:txBody>
          <a:bodyPr anchorCtr="0" anchor="b" bIns="91425" lIns="91425" rIns="91425" tIns="91425"/>
          <a:lstStyle>
            <a:lvl1pPr indent="0" lvl="0" marL="0" marR="0" rtl="0" algn="l">
              <a:lnSpc>
                <a:spcPct val="90000"/>
              </a:lnSpc>
              <a:spcBef>
                <a:spcPts val="0"/>
              </a:spcBef>
              <a:buClr>
                <a:schemeClr val="dk1"/>
              </a:buClr>
              <a:buFont typeface="Calibri"/>
              <a:buNone/>
              <a:defRPr b="0" i="0" sz="32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205" name="Shape 205"/>
          <p:cNvSpPr/>
          <p:nvPr>
            <p:ph idx="2" type="pic"/>
          </p:nvPr>
        </p:nvSpPr>
        <p:spPr>
          <a:xfrm>
            <a:off x="3887391" y="740569"/>
            <a:ext cx="4629150" cy="3655218"/>
          </a:xfrm>
          <a:prstGeom prst="rect">
            <a:avLst/>
          </a:prstGeom>
          <a:noFill/>
          <a:ln>
            <a:noFill/>
          </a:ln>
        </p:spPr>
        <p:txBody>
          <a:bodyPr anchorCtr="0" anchor="t" bIns="91425" lIns="91425" rIns="91425" tIns="91425"/>
          <a:lstStyle>
            <a:lvl1pPr indent="0" lvl="0" marL="0" marR="0" rtl="0" algn="l">
              <a:lnSpc>
                <a:spcPct val="90000"/>
              </a:lnSpc>
              <a:spcBef>
                <a:spcPts val="1000"/>
              </a:spcBef>
              <a:buClr>
                <a:schemeClr val="dk1"/>
              </a:buClr>
              <a:buFont typeface="Arial"/>
              <a:buNone/>
              <a:defRPr b="0" i="0" sz="3200" u="none" cap="none" strike="noStrike">
                <a:solidFill>
                  <a:schemeClr val="dk1"/>
                </a:solidFill>
                <a:latin typeface="Calibri"/>
                <a:ea typeface="Calibri"/>
                <a:cs typeface="Calibri"/>
                <a:sym typeface="Calibri"/>
              </a:defRPr>
            </a:lvl1pPr>
            <a:lvl2pPr indent="0" lvl="1" marL="457200" marR="0" rtl="0" algn="l">
              <a:lnSpc>
                <a:spcPct val="90000"/>
              </a:lnSpc>
              <a:spcBef>
                <a:spcPts val="500"/>
              </a:spcBef>
              <a:buClr>
                <a:schemeClr val="dk1"/>
              </a:buClr>
              <a:buFont typeface="Arial"/>
              <a:buNone/>
              <a:defRPr b="0" i="0" sz="2800" u="none" cap="none" strike="noStrike">
                <a:solidFill>
                  <a:schemeClr val="dk1"/>
                </a:solidFill>
                <a:latin typeface="Calibri"/>
                <a:ea typeface="Calibri"/>
                <a:cs typeface="Calibri"/>
                <a:sym typeface="Calibri"/>
              </a:defRPr>
            </a:lvl2pPr>
            <a:lvl3pPr indent="0" lvl="2" marL="914400" marR="0" rtl="0" algn="l">
              <a:lnSpc>
                <a:spcPct val="90000"/>
              </a:lnSpc>
              <a:spcBef>
                <a:spcPts val="500"/>
              </a:spcBef>
              <a:buClr>
                <a:schemeClr val="dk1"/>
              </a:buClr>
              <a:buFont typeface="Arial"/>
              <a:buNone/>
              <a:defRPr b="0" i="0" sz="2400" u="none" cap="none" strike="noStrike">
                <a:solidFill>
                  <a:schemeClr val="dk1"/>
                </a:solidFill>
                <a:latin typeface="Calibri"/>
                <a:ea typeface="Calibri"/>
                <a:cs typeface="Calibri"/>
                <a:sym typeface="Calibri"/>
              </a:defRPr>
            </a:lvl3pPr>
            <a:lvl4pPr indent="0" lvl="3" marL="1371600" marR="0" rtl="0" algn="l">
              <a:lnSpc>
                <a:spcPct val="90000"/>
              </a:lnSpc>
              <a:spcBef>
                <a:spcPts val="500"/>
              </a:spcBef>
              <a:buClr>
                <a:schemeClr val="dk1"/>
              </a:buClr>
              <a:buFont typeface="Arial"/>
              <a:buNone/>
              <a:defRPr b="0" i="0" sz="2000" u="none" cap="none" strike="noStrike">
                <a:solidFill>
                  <a:schemeClr val="dk1"/>
                </a:solidFill>
                <a:latin typeface="Calibri"/>
                <a:ea typeface="Calibri"/>
                <a:cs typeface="Calibri"/>
                <a:sym typeface="Calibri"/>
              </a:defRPr>
            </a:lvl4pPr>
            <a:lvl5pPr indent="0" lvl="4" marL="1828800" marR="0" rtl="0" algn="l">
              <a:lnSpc>
                <a:spcPct val="90000"/>
              </a:lnSpc>
              <a:spcBef>
                <a:spcPts val="500"/>
              </a:spcBef>
              <a:buClr>
                <a:schemeClr val="dk1"/>
              </a:buClr>
              <a:buFont typeface="Arial"/>
              <a:buNone/>
              <a:defRPr b="0" i="0" sz="2000" u="none" cap="none" strike="noStrike">
                <a:solidFill>
                  <a:schemeClr val="dk1"/>
                </a:solidFill>
                <a:latin typeface="Calibri"/>
                <a:ea typeface="Calibri"/>
                <a:cs typeface="Calibri"/>
                <a:sym typeface="Calibri"/>
              </a:defRPr>
            </a:lvl5pPr>
            <a:lvl6pPr indent="0" lvl="5" marL="2286000" marR="0" rtl="0" algn="l">
              <a:lnSpc>
                <a:spcPct val="90000"/>
              </a:lnSpc>
              <a:spcBef>
                <a:spcPts val="500"/>
              </a:spcBef>
              <a:buClr>
                <a:schemeClr val="dk1"/>
              </a:buClr>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90000"/>
              </a:lnSpc>
              <a:spcBef>
                <a:spcPts val="500"/>
              </a:spcBef>
              <a:buClr>
                <a:schemeClr val="dk1"/>
              </a:buClr>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90000"/>
              </a:lnSpc>
              <a:spcBef>
                <a:spcPts val="500"/>
              </a:spcBef>
              <a:buClr>
                <a:schemeClr val="dk1"/>
              </a:buClr>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90000"/>
              </a:lnSpc>
              <a:spcBef>
                <a:spcPts val="500"/>
              </a:spcBef>
              <a:buClr>
                <a:schemeClr val="dk1"/>
              </a:buClr>
              <a:buFont typeface="Arial"/>
              <a:buNone/>
              <a:defRPr b="0" i="0" sz="2000" u="none" cap="none" strike="noStrike">
                <a:solidFill>
                  <a:schemeClr val="dk1"/>
                </a:solidFill>
                <a:latin typeface="Calibri"/>
                <a:ea typeface="Calibri"/>
                <a:cs typeface="Calibri"/>
                <a:sym typeface="Calibri"/>
              </a:defRPr>
            </a:lvl9pPr>
          </a:lstStyle>
          <a:p/>
        </p:txBody>
      </p:sp>
      <p:sp>
        <p:nvSpPr>
          <p:cNvPr id="206" name="Shape 206"/>
          <p:cNvSpPr txBox="1"/>
          <p:nvPr>
            <p:ph idx="1" type="body"/>
          </p:nvPr>
        </p:nvSpPr>
        <p:spPr>
          <a:xfrm>
            <a:off x="629841" y="1543050"/>
            <a:ext cx="2949178" cy="2858691"/>
          </a:xfrm>
          <a:prstGeom prst="rect">
            <a:avLst/>
          </a:prstGeom>
          <a:noFill/>
          <a:ln>
            <a:noFill/>
          </a:ln>
        </p:spPr>
        <p:txBody>
          <a:bodyPr anchorCtr="0" anchor="t" bIns="91425" lIns="91425" rIns="91425" tIns="91425"/>
          <a:lstStyle>
            <a:lvl1pPr indent="0" lvl="0" marL="0" marR="0" rtl="0" algn="l">
              <a:lnSpc>
                <a:spcPct val="90000"/>
              </a:lnSpc>
              <a:spcBef>
                <a:spcPts val="1000"/>
              </a:spcBef>
              <a:buClr>
                <a:schemeClr val="dk1"/>
              </a:buClr>
              <a:buFont typeface="Arial"/>
              <a:buNone/>
              <a:defRPr b="0" i="0" sz="1600" u="none" cap="none" strike="noStrike">
                <a:solidFill>
                  <a:schemeClr val="dk1"/>
                </a:solidFill>
                <a:latin typeface="Calibri"/>
                <a:ea typeface="Calibri"/>
                <a:cs typeface="Calibri"/>
                <a:sym typeface="Calibri"/>
              </a:defRPr>
            </a:lvl1pPr>
            <a:lvl2pPr indent="0" lvl="1" marL="457200" marR="0" rtl="0" algn="l">
              <a:lnSpc>
                <a:spcPct val="90000"/>
              </a:lnSpc>
              <a:spcBef>
                <a:spcPts val="500"/>
              </a:spcBef>
              <a:buClr>
                <a:schemeClr val="dk1"/>
              </a:buClr>
              <a:buFont typeface="Arial"/>
              <a:buNone/>
              <a:defRPr b="0" i="0" sz="1400" u="none" cap="none" strike="noStrike">
                <a:solidFill>
                  <a:schemeClr val="dk1"/>
                </a:solidFill>
                <a:latin typeface="Calibri"/>
                <a:ea typeface="Calibri"/>
                <a:cs typeface="Calibri"/>
                <a:sym typeface="Calibri"/>
              </a:defRPr>
            </a:lvl2pPr>
            <a:lvl3pPr indent="0" lvl="2" marL="914400" marR="0" rtl="0" algn="l">
              <a:lnSpc>
                <a:spcPct val="90000"/>
              </a:lnSpc>
              <a:spcBef>
                <a:spcPts val="500"/>
              </a:spcBef>
              <a:buClr>
                <a:schemeClr val="dk1"/>
              </a:buClr>
              <a:buFont typeface="Arial"/>
              <a:buNone/>
              <a:defRPr b="0" i="0" sz="1200" u="none" cap="none" strike="noStrike">
                <a:solidFill>
                  <a:schemeClr val="dk1"/>
                </a:solidFill>
                <a:latin typeface="Calibri"/>
                <a:ea typeface="Calibri"/>
                <a:cs typeface="Calibri"/>
                <a:sym typeface="Calibri"/>
              </a:defRPr>
            </a:lvl3pPr>
            <a:lvl4pPr indent="0" lvl="3" marL="1371600" marR="0" rtl="0" algn="l">
              <a:lnSpc>
                <a:spcPct val="90000"/>
              </a:lnSpc>
              <a:spcBef>
                <a:spcPts val="500"/>
              </a:spcBef>
              <a:buClr>
                <a:schemeClr val="dk1"/>
              </a:buClr>
              <a:buFont typeface="Arial"/>
              <a:buNone/>
              <a:defRPr b="0" i="0" sz="1000" u="none" cap="none" strike="noStrike">
                <a:solidFill>
                  <a:schemeClr val="dk1"/>
                </a:solidFill>
                <a:latin typeface="Calibri"/>
                <a:ea typeface="Calibri"/>
                <a:cs typeface="Calibri"/>
                <a:sym typeface="Calibri"/>
              </a:defRPr>
            </a:lvl4pPr>
            <a:lvl5pPr indent="0" lvl="4" marL="1828800" marR="0" rtl="0" algn="l">
              <a:lnSpc>
                <a:spcPct val="90000"/>
              </a:lnSpc>
              <a:spcBef>
                <a:spcPts val="500"/>
              </a:spcBef>
              <a:buClr>
                <a:schemeClr val="dk1"/>
              </a:buClr>
              <a:buFont typeface="Arial"/>
              <a:buNone/>
              <a:defRPr b="0" i="0" sz="1000" u="none" cap="none" strike="noStrike">
                <a:solidFill>
                  <a:schemeClr val="dk1"/>
                </a:solidFill>
                <a:latin typeface="Calibri"/>
                <a:ea typeface="Calibri"/>
                <a:cs typeface="Calibri"/>
                <a:sym typeface="Calibri"/>
              </a:defRPr>
            </a:lvl5pPr>
            <a:lvl6pPr indent="0" lvl="5" marL="2286000" marR="0" rtl="0" algn="l">
              <a:lnSpc>
                <a:spcPct val="90000"/>
              </a:lnSpc>
              <a:spcBef>
                <a:spcPts val="500"/>
              </a:spcBef>
              <a:buClr>
                <a:schemeClr val="dk1"/>
              </a:buClr>
              <a:buFont typeface="Arial"/>
              <a:buNone/>
              <a:defRPr b="0" i="0" sz="1000" u="none" cap="none" strike="noStrike">
                <a:solidFill>
                  <a:schemeClr val="dk1"/>
                </a:solidFill>
                <a:latin typeface="Calibri"/>
                <a:ea typeface="Calibri"/>
                <a:cs typeface="Calibri"/>
                <a:sym typeface="Calibri"/>
              </a:defRPr>
            </a:lvl6pPr>
            <a:lvl7pPr indent="0" lvl="6" marL="2743200" marR="0" rtl="0" algn="l">
              <a:lnSpc>
                <a:spcPct val="90000"/>
              </a:lnSpc>
              <a:spcBef>
                <a:spcPts val="500"/>
              </a:spcBef>
              <a:buClr>
                <a:schemeClr val="dk1"/>
              </a:buClr>
              <a:buFont typeface="Arial"/>
              <a:buNone/>
              <a:defRPr b="0" i="0" sz="1000" u="none" cap="none" strike="noStrike">
                <a:solidFill>
                  <a:schemeClr val="dk1"/>
                </a:solidFill>
                <a:latin typeface="Calibri"/>
                <a:ea typeface="Calibri"/>
                <a:cs typeface="Calibri"/>
                <a:sym typeface="Calibri"/>
              </a:defRPr>
            </a:lvl7pPr>
            <a:lvl8pPr indent="0" lvl="7" marL="3200400" marR="0" rtl="0" algn="l">
              <a:lnSpc>
                <a:spcPct val="90000"/>
              </a:lnSpc>
              <a:spcBef>
                <a:spcPts val="500"/>
              </a:spcBef>
              <a:buClr>
                <a:schemeClr val="dk1"/>
              </a:buClr>
              <a:buFont typeface="Arial"/>
              <a:buNone/>
              <a:defRPr b="0" i="0" sz="1000" u="none" cap="none" strike="noStrike">
                <a:solidFill>
                  <a:schemeClr val="dk1"/>
                </a:solidFill>
                <a:latin typeface="Calibri"/>
                <a:ea typeface="Calibri"/>
                <a:cs typeface="Calibri"/>
                <a:sym typeface="Calibri"/>
              </a:defRPr>
            </a:lvl8pPr>
            <a:lvl9pPr indent="0" lvl="8" marL="3657600" marR="0" rtl="0" algn="l">
              <a:lnSpc>
                <a:spcPct val="90000"/>
              </a:lnSpc>
              <a:spcBef>
                <a:spcPts val="500"/>
              </a:spcBef>
              <a:buClr>
                <a:schemeClr val="dk1"/>
              </a:buClr>
              <a:buFont typeface="Arial"/>
              <a:buNone/>
              <a:defRPr b="0" i="0" sz="1000" u="none" cap="none" strike="noStrike">
                <a:solidFill>
                  <a:schemeClr val="dk1"/>
                </a:solidFill>
                <a:latin typeface="Calibri"/>
                <a:ea typeface="Calibri"/>
                <a:cs typeface="Calibri"/>
                <a:sym typeface="Calibri"/>
              </a:defRPr>
            </a:lvl9pPr>
          </a:lstStyle>
          <a:p/>
        </p:txBody>
      </p:sp>
      <p:sp>
        <p:nvSpPr>
          <p:cNvPr id="207" name="Shape 207"/>
          <p:cNvSpPr txBox="1"/>
          <p:nvPr>
            <p:ph idx="10" type="dt"/>
          </p:nvPr>
        </p:nvSpPr>
        <p:spPr>
          <a:xfrm>
            <a:off x="628650" y="4767263"/>
            <a:ext cx="2057400" cy="273843"/>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08" name="Shape 208"/>
          <p:cNvSpPr txBox="1"/>
          <p:nvPr>
            <p:ph idx="11" type="ftr"/>
          </p:nvPr>
        </p:nvSpPr>
        <p:spPr>
          <a:xfrm>
            <a:off x="3028950" y="4767263"/>
            <a:ext cx="3086099" cy="273843"/>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09" name="Shape 209"/>
          <p:cNvSpPr txBox="1"/>
          <p:nvPr>
            <p:ph idx="12" type="sldNum"/>
          </p:nvPr>
        </p:nvSpPr>
        <p:spPr>
          <a:xfrm>
            <a:off x="6457950" y="4767263"/>
            <a:ext cx="2057400" cy="273843"/>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 sz="1200">
                <a:solidFill>
                  <a:srgbClr val="888888"/>
                </a:solidFill>
                <a:latin typeface="Calibri"/>
                <a:ea typeface="Calibri"/>
                <a:cs typeface="Calibri"/>
                <a:sym typeface="Calibri"/>
              </a:rPr>
              <a:t>‹#›</a:t>
            </a:fld>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210" name="Shape 210"/>
        <p:cNvGrpSpPr/>
        <p:nvPr/>
      </p:nvGrpSpPr>
      <p:grpSpPr>
        <a:xfrm>
          <a:off x="0" y="0"/>
          <a:ext cx="0" cy="0"/>
          <a:chOff x="0" y="0"/>
          <a:chExt cx="0" cy="0"/>
        </a:xfrm>
      </p:grpSpPr>
      <p:sp>
        <p:nvSpPr>
          <p:cNvPr id="211" name="Shape 211"/>
          <p:cNvSpPr txBox="1"/>
          <p:nvPr>
            <p:ph type="title"/>
          </p:nvPr>
        </p:nvSpPr>
        <p:spPr>
          <a:xfrm>
            <a:off x="628650" y="273844"/>
            <a:ext cx="7886700" cy="994172"/>
          </a:xfrm>
          <a:prstGeom prst="rect">
            <a:avLst/>
          </a:prstGeom>
          <a:noFill/>
          <a:ln>
            <a:noFill/>
          </a:ln>
        </p:spPr>
        <p:txBody>
          <a:bodyPr anchorCtr="0" anchor="ctr" bIns="91425" lIns="91425" rIns="91425" tIns="91425"/>
          <a:lstStyle>
            <a:lvl1pPr indent="0" lvl="0" marL="0" marR="0" rtl="0" algn="l">
              <a:lnSpc>
                <a:spcPct val="90000"/>
              </a:lnSpc>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212" name="Shape 212"/>
          <p:cNvSpPr txBox="1"/>
          <p:nvPr>
            <p:ph idx="1" type="body"/>
          </p:nvPr>
        </p:nvSpPr>
        <p:spPr>
          <a:xfrm rot="5400000">
            <a:off x="2940248" y="-942379"/>
            <a:ext cx="3263503" cy="7886700"/>
          </a:xfrm>
          <a:prstGeom prst="rect">
            <a:avLst/>
          </a:prstGeom>
          <a:noFill/>
          <a:ln>
            <a:noFill/>
          </a:ln>
        </p:spPr>
        <p:txBody>
          <a:bodyPr anchorCtr="0" anchor="t" bIns="91425" lIns="91425" rIns="91425" tIns="91425"/>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213" name="Shape 213"/>
          <p:cNvSpPr txBox="1"/>
          <p:nvPr>
            <p:ph idx="10" type="dt"/>
          </p:nvPr>
        </p:nvSpPr>
        <p:spPr>
          <a:xfrm>
            <a:off x="628650" y="4767263"/>
            <a:ext cx="2057400" cy="273843"/>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14" name="Shape 214"/>
          <p:cNvSpPr txBox="1"/>
          <p:nvPr>
            <p:ph idx="11" type="ftr"/>
          </p:nvPr>
        </p:nvSpPr>
        <p:spPr>
          <a:xfrm>
            <a:off x="3028950" y="4767263"/>
            <a:ext cx="3086099" cy="273843"/>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15" name="Shape 215"/>
          <p:cNvSpPr txBox="1"/>
          <p:nvPr>
            <p:ph idx="12" type="sldNum"/>
          </p:nvPr>
        </p:nvSpPr>
        <p:spPr>
          <a:xfrm>
            <a:off x="6457950" y="4767263"/>
            <a:ext cx="2057400" cy="273843"/>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 sz="1200">
                <a:solidFill>
                  <a:srgbClr val="888888"/>
                </a:solidFill>
                <a:latin typeface="Calibri"/>
                <a:ea typeface="Calibri"/>
                <a:cs typeface="Calibri"/>
                <a:sym typeface="Calibri"/>
              </a:rPr>
              <a:t>‹#›</a:t>
            </a:fld>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spTree>
      <p:nvGrpSpPr>
        <p:cNvPr id="216" name="Shape 216"/>
        <p:cNvGrpSpPr/>
        <p:nvPr/>
      </p:nvGrpSpPr>
      <p:grpSpPr>
        <a:xfrm>
          <a:off x="0" y="0"/>
          <a:ext cx="0" cy="0"/>
          <a:chOff x="0" y="0"/>
          <a:chExt cx="0" cy="0"/>
        </a:xfrm>
      </p:grpSpPr>
      <p:sp>
        <p:nvSpPr>
          <p:cNvPr id="217" name="Shape 217"/>
          <p:cNvSpPr txBox="1"/>
          <p:nvPr>
            <p:ph type="title"/>
          </p:nvPr>
        </p:nvSpPr>
        <p:spPr>
          <a:xfrm rot="5400000">
            <a:off x="5350073" y="1467445"/>
            <a:ext cx="4358878" cy="1971675"/>
          </a:xfrm>
          <a:prstGeom prst="rect">
            <a:avLst/>
          </a:prstGeom>
          <a:noFill/>
          <a:ln>
            <a:noFill/>
          </a:ln>
        </p:spPr>
        <p:txBody>
          <a:bodyPr anchorCtr="0" anchor="ctr" bIns="91425" lIns="91425" rIns="91425" tIns="91425"/>
          <a:lstStyle>
            <a:lvl1pPr indent="0" lvl="0" marL="0" marR="0" rtl="0" algn="l">
              <a:lnSpc>
                <a:spcPct val="90000"/>
              </a:lnSpc>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218" name="Shape 218"/>
          <p:cNvSpPr txBox="1"/>
          <p:nvPr>
            <p:ph idx="1" type="body"/>
          </p:nvPr>
        </p:nvSpPr>
        <p:spPr>
          <a:xfrm rot="5400000">
            <a:off x="1349573" y="-447079"/>
            <a:ext cx="4358878" cy="5800725"/>
          </a:xfrm>
          <a:prstGeom prst="rect">
            <a:avLst/>
          </a:prstGeom>
          <a:noFill/>
          <a:ln>
            <a:noFill/>
          </a:ln>
        </p:spPr>
        <p:txBody>
          <a:bodyPr anchorCtr="0" anchor="t" bIns="91425" lIns="91425" rIns="91425" tIns="91425"/>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219" name="Shape 219"/>
          <p:cNvSpPr txBox="1"/>
          <p:nvPr>
            <p:ph idx="10" type="dt"/>
          </p:nvPr>
        </p:nvSpPr>
        <p:spPr>
          <a:xfrm>
            <a:off x="628650" y="4767263"/>
            <a:ext cx="2057400" cy="273843"/>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20" name="Shape 220"/>
          <p:cNvSpPr txBox="1"/>
          <p:nvPr>
            <p:ph idx="11" type="ftr"/>
          </p:nvPr>
        </p:nvSpPr>
        <p:spPr>
          <a:xfrm>
            <a:off x="3028950" y="4767263"/>
            <a:ext cx="3086099" cy="273843"/>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21" name="Shape 221"/>
          <p:cNvSpPr txBox="1"/>
          <p:nvPr>
            <p:ph idx="12" type="sldNum"/>
          </p:nvPr>
        </p:nvSpPr>
        <p:spPr>
          <a:xfrm>
            <a:off x="6457950" y="4767263"/>
            <a:ext cx="2057400" cy="273843"/>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 sz="1200">
                <a:solidFill>
                  <a:srgbClr val="888888"/>
                </a:solidFill>
                <a:latin typeface="Calibri"/>
                <a:ea typeface="Calibri"/>
                <a:cs typeface="Calibri"/>
                <a:sym typeface="Calibri"/>
              </a:rP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4" name="Shape 24"/>
        <p:cNvGrpSpPr/>
        <p:nvPr/>
      </p:nvGrpSpPr>
      <p:grpSpPr>
        <a:xfrm>
          <a:off x="0" y="0"/>
          <a:ext cx="0" cy="0"/>
          <a:chOff x="0" y="0"/>
          <a:chExt cx="0" cy="0"/>
        </a:xfrm>
      </p:grpSpPr>
      <p:sp>
        <p:nvSpPr>
          <p:cNvPr id="25" name="Shape 25"/>
          <p:cNvSpPr/>
          <p:nvPr/>
        </p:nvSpPr>
        <p:spPr>
          <a:xfrm flipH="1" rot="10800000">
            <a:off x="0" y="1685999"/>
            <a:ext cx="9144000" cy="3457500"/>
          </a:xfrm>
          <a:prstGeom prst="rect">
            <a:avLst/>
          </a:prstGeom>
          <a:solidFill>
            <a:schemeClr val="accent4"/>
          </a:solidFill>
          <a:ln>
            <a:noFill/>
          </a:ln>
        </p:spPr>
        <p:txBody>
          <a:bodyPr anchorCtr="0" anchor="ctr" bIns="91425" lIns="91425" rIns="91425" tIns="91425">
            <a:noAutofit/>
          </a:bodyPr>
          <a:lstStyle/>
          <a:p>
            <a:pPr lvl="0">
              <a:spcBef>
                <a:spcPts val="0"/>
              </a:spcBef>
              <a:buNone/>
            </a:pPr>
            <a:r>
              <a:t/>
            </a:r>
            <a:endParaRPr/>
          </a:p>
        </p:txBody>
      </p:sp>
      <p:sp>
        <p:nvSpPr>
          <p:cNvPr id="26" name="Shape 26"/>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rIns="91425" tIns="91425">
            <a:noAutofit/>
          </a:bodyPr>
          <a:lstStyle/>
          <a:p>
            <a:pPr lvl="0">
              <a:spcBef>
                <a:spcPts val="0"/>
              </a:spcBef>
              <a:buNone/>
            </a:pPr>
            <a:r>
              <a:t/>
            </a:r>
            <a:endParaRPr/>
          </a:p>
        </p:txBody>
      </p:sp>
      <p:sp>
        <p:nvSpPr>
          <p:cNvPr id="27" name="Shape 27"/>
          <p:cNvSpPr txBox="1"/>
          <p:nvPr>
            <p:ph type="title"/>
          </p:nvPr>
        </p:nvSpPr>
        <p:spPr>
          <a:xfrm>
            <a:off x="471900" y="738725"/>
            <a:ext cx="8222100" cy="767699"/>
          </a:xfrm>
          <a:prstGeom prst="rect">
            <a:avLst/>
          </a:prstGeom>
        </p:spPr>
        <p:txBody>
          <a:bodyPr anchorCtr="0" anchor="b"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28" name="Shape 28"/>
          <p:cNvSpPr txBox="1"/>
          <p:nvPr>
            <p:ph idx="1" type="body"/>
          </p:nvPr>
        </p:nvSpPr>
        <p:spPr>
          <a:xfrm>
            <a:off x="471900" y="1919075"/>
            <a:ext cx="3999899" cy="27102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29" name="Shape 29"/>
          <p:cNvSpPr txBox="1"/>
          <p:nvPr>
            <p:ph idx="2" type="body"/>
          </p:nvPr>
        </p:nvSpPr>
        <p:spPr>
          <a:xfrm>
            <a:off x="4694250" y="1919075"/>
            <a:ext cx="3999899" cy="27102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30" name="Shape 30"/>
          <p:cNvSpPr txBox="1"/>
          <p:nvPr>
            <p:ph idx="12" type="sldNum"/>
          </p:nvPr>
        </p:nvSpPr>
        <p:spPr>
          <a:xfrm>
            <a:off x="8523541" y="4695623"/>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31" name="Shape 31"/>
        <p:cNvGrpSpPr/>
        <p:nvPr/>
      </p:nvGrpSpPr>
      <p:grpSpPr>
        <a:xfrm>
          <a:off x="0" y="0"/>
          <a:ext cx="0" cy="0"/>
          <a:chOff x="0" y="0"/>
          <a:chExt cx="0" cy="0"/>
        </a:xfrm>
      </p:grpSpPr>
      <p:sp>
        <p:nvSpPr>
          <p:cNvPr id="32" name="Shape 32"/>
          <p:cNvSpPr/>
          <p:nvPr/>
        </p:nvSpPr>
        <p:spPr>
          <a:xfrm flipH="1" rot="10800000">
            <a:off x="0" y="656399"/>
            <a:ext cx="9144000" cy="4487100"/>
          </a:xfrm>
          <a:prstGeom prst="rect">
            <a:avLst/>
          </a:prstGeom>
          <a:solidFill>
            <a:schemeClr val="accent4"/>
          </a:solidFill>
          <a:ln>
            <a:noFill/>
          </a:ln>
        </p:spPr>
        <p:txBody>
          <a:bodyPr anchorCtr="0" anchor="ctr" bIns="91425" lIns="91425" rIns="91425" tIns="91425">
            <a:noAutofit/>
          </a:bodyPr>
          <a:lstStyle/>
          <a:p>
            <a:pPr lvl="0">
              <a:spcBef>
                <a:spcPts val="0"/>
              </a:spcBef>
              <a:buNone/>
            </a:pPr>
            <a:r>
              <a:t/>
            </a:r>
            <a:endParaRPr/>
          </a:p>
        </p:txBody>
      </p:sp>
      <p:sp>
        <p:nvSpPr>
          <p:cNvPr id="33" name="Shape 33"/>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rIns="91425" tIns="91425">
            <a:noAutofit/>
          </a:bodyPr>
          <a:lstStyle/>
          <a:p>
            <a:pPr lvl="0">
              <a:spcBef>
                <a:spcPts val="0"/>
              </a:spcBef>
              <a:buNone/>
            </a:pPr>
            <a:r>
              <a:t/>
            </a:r>
            <a:endParaRPr/>
          </a:p>
        </p:txBody>
      </p:sp>
      <p:sp>
        <p:nvSpPr>
          <p:cNvPr id="34" name="Shape 34"/>
          <p:cNvSpPr txBox="1"/>
          <p:nvPr>
            <p:ph type="title"/>
          </p:nvPr>
        </p:nvSpPr>
        <p:spPr>
          <a:xfrm>
            <a:off x="98250" y="16350"/>
            <a:ext cx="8826599" cy="602700"/>
          </a:xfrm>
          <a:prstGeom prst="rect">
            <a:avLst/>
          </a:prstGeom>
        </p:spPr>
        <p:txBody>
          <a:bodyPr anchorCtr="0" anchor="ctr" bIns="91425" lIns="91425" rIns="91425" tIns="91425"/>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buSzPct val="100000"/>
              <a:defRPr sz="1800"/>
            </a:lvl4pPr>
            <a:lvl5pPr lvl="4" rtl="0">
              <a:spcBef>
                <a:spcPts val="0"/>
              </a:spcBef>
              <a:buSzPct val="100000"/>
              <a:defRPr sz="1800"/>
            </a:lvl5pPr>
            <a:lvl6pPr lvl="5" rtl="0">
              <a:spcBef>
                <a:spcPts val="0"/>
              </a:spcBef>
              <a:buSzPct val="100000"/>
              <a:defRPr sz="1800"/>
            </a:lvl6pPr>
            <a:lvl7pPr lvl="6" rtl="0">
              <a:spcBef>
                <a:spcPts val="0"/>
              </a:spcBef>
              <a:buSzPct val="100000"/>
              <a:defRPr sz="1800"/>
            </a:lvl7pPr>
            <a:lvl8pPr lvl="7" rtl="0">
              <a:spcBef>
                <a:spcPts val="0"/>
              </a:spcBef>
              <a:buSzPct val="100000"/>
              <a:defRPr sz="1800"/>
            </a:lvl8pPr>
            <a:lvl9pPr lvl="8" rtl="0">
              <a:spcBef>
                <a:spcPts val="0"/>
              </a:spcBef>
              <a:buSzPct val="100000"/>
              <a:defRPr sz="1800"/>
            </a:lvl9pPr>
          </a:lstStyle>
          <a:p/>
        </p:txBody>
      </p:sp>
      <p:sp>
        <p:nvSpPr>
          <p:cNvPr id="35" name="Shape 35"/>
          <p:cNvSpPr txBox="1"/>
          <p:nvPr>
            <p:ph idx="12" type="sldNum"/>
          </p:nvPr>
        </p:nvSpPr>
        <p:spPr>
          <a:xfrm>
            <a:off x="8523541" y="4695623"/>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36" name="Shape 36"/>
        <p:cNvGrpSpPr/>
        <p:nvPr/>
      </p:nvGrpSpPr>
      <p:grpSpPr>
        <a:xfrm>
          <a:off x="0" y="0"/>
          <a:ext cx="0" cy="0"/>
          <a:chOff x="0" y="0"/>
          <a:chExt cx="0" cy="0"/>
        </a:xfrm>
      </p:grpSpPr>
      <p:sp>
        <p:nvSpPr>
          <p:cNvPr id="37" name="Shape 37"/>
          <p:cNvSpPr txBox="1"/>
          <p:nvPr/>
        </p:nvSpPr>
        <p:spPr>
          <a:xfrm flipH="1" rot="10800000">
            <a:off x="3276600" y="25"/>
            <a:ext cx="5867400" cy="5143499"/>
          </a:xfrm>
          <a:prstGeom prst="rect">
            <a:avLst/>
          </a:prstGeom>
          <a:solidFill>
            <a:schemeClr val="accent4"/>
          </a:solidFill>
          <a:ln>
            <a:noFill/>
          </a:ln>
        </p:spPr>
        <p:txBody>
          <a:bodyPr anchorCtr="0" anchor="ctr" bIns="91425" lIns="91425" rIns="91425" tIns="91425">
            <a:noAutofit/>
          </a:bodyPr>
          <a:lstStyle/>
          <a:p>
            <a:pPr lvl="0">
              <a:spcBef>
                <a:spcPts val="0"/>
              </a:spcBef>
              <a:buNone/>
            </a:pPr>
            <a:r>
              <a:t/>
            </a:r>
            <a:endParaRPr/>
          </a:p>
        </p:txBody>
      </p:sp>
      <p:sp>
        <p:nvSpPr>
          <p:cNvPr id="38" name="Shape 38"/>
          <p:cNvSpPr/>
          <p:nvPr/>
        </p:nvSpPr>
        <p:spPr>
          <a:xfrm rot="-5400000">
            <a:off x="759150" y="2517450"/>
            <a:ext cx="5143499"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rIns="91425" tIns="91425">
            <a:noAutofit/>
          </a:bodyPr>
          <a:lstStyle/>
          <a:p>
            <a:pPr lvl="0">
              <a:spcBef>
                <a:spcPts val="0"/>
              </a:spcBef>
              <a:buNone/>
            </a:pPr>
            <a:r>
              <a:t/>
            </a:r>
            <a:endParaRPr/>
          </a:p>
        </p:txBody>
      </p:sp>
      <p:sp>
        <p:nvSpPr>
          <p:cNvPr id="39" name="Shape 39"/>
          <p:cNvSpPr txBox="1"/>
          <p:nvPr>
            <p:ph type="title"/>
          </p:nvPr>
        </p:nvSpPr>
        <p:spPr>
          <a:xfrm>
            <a:off x="226077" y="357800"/>
            <a:ext cx="2807999" cy="953399"/>
          </a:xfrm>
          <a:prstGeom prst="rect">
            <a:avLst/>
          </a:prstGeom>
        </p:spPr>
        <p:txBody>
          <a:bodyPr anchorCtr="0" anchor="b" bIns="91425" lIns="91425" rIns="91425" tIns="91425"/>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p:txBody>
      </p:sp>
      <p:sp>
        <p:nvSpPr>
          <p:cNvPr id="40" name="Shape 40"/>
          <p:cNvSpPr txBox="1"/>
          <p:nvPr>
            <p:ph idx="1" type="body"/>
          </p:nvPr>
        </p:nvSpPr>
        <p:spPr>
          <a:xfrm>
            <a:off x="226075" y="1465800"/>
            <a:ext cx="2807999" cy="3163499"/>
          </a:xfrm>
          <a:prstGeom prst="rect">
            <a:avLst/>
          </a:prstGeom>
        </p:spPr>
        <p:txBody>
          <a:bodyPr anchorCtr="0" anchor="t" bIns="91425" lIns="91425" rIns="91425" tIns="91425"/>
          <a:lstStyle>
            <a:lvl1pPr lvl="0" rtl="0">
              <a:spcBef>
                <a:spcPts val="0"/>
              </a:spcBef>
              <a:buClr>
                <a:schemeClr val="lt1"/>
              </a:buClr>
              <a:buSzPct val="100000"/>
              <a:defRPr sz="1200">
                <a:solidFill>
                  <a:schemeClr val="lt1"/>
                </a:solidFill>
              </a:defRPr>
            </a:lvl1pPr>
            <a:lvl2pPr lvl="1" rtl="0">
              <a:spcBef>
                <a:spcPts val="0"/>
              </a:spcBef>
              <a:buClr>
                <a:schemeClr val="lt1"/>
              </a:buClr>
              <a:buSzPct val="100000"/>
              <a:defRPr sz="1200">
                <a:solidFill>
                  <a:schemeClr val="lt1"/>
                </a:solidFill>
              </a:defRPr>
            </a:lvl2pPr>
            <a:lvl3pPr lvl="2" rtl="0">
              <a:spcBef>
                <a:spcPts val="0"/>
              </a:spcBef>
              <a:buClr>
                <a:schemeClr val="lt1"/>
              </a:buClr>
              <a:buSzPct val="100000"/>
              <a:defRPr sz="1200">
                <a:solidFill>
                  <a:schemeClr val="lt1"/>
                </a:solidFill>
              </a:defRPr>
            </a:lvl3pPr>
            <a:lvl4pPr lvl="3" rtl="0">
              <a:spcBef>
                <a:spcPts val="0"/>
              </a:spcBef>
              <a:buClr>
                <a:schemeClr val="lt1"/>
              </a:buClr>
              <a:buSzPct val="100000"/>
              <a:defRPr sz="1200">
                <a:solidFill>
                  <a:schemeClr val="lt1"/>
                </a:solidFill>
              </a:defRPr>
            </a:lvl4pPr>
            <a:lvl5pPr lvl="4" rtl="0">
              <a:spcBef>
                <a:spcPts val="0"/>
              </a:spcBef>
              <a:buClr>
                <a:schemeClr val="lt1"/>
              </a:buClr>
              <a:buSzPct val="100000"/>
              <a:defRPr sz="1200">
                <a:solidFill>
                  <a:schemeClr val="lt1"/>
                </a:solidFill>
              </a:defRPr>
            </a:lvl5pPr>
            <a:lvl6pPr lvl="5" rtl="0">
              <a:spcBef>
                <a:spcPts val="0"/>
              </a:spcBef>
              <a:buClr>
                <a:schemeClr val="lt1"/>
              </a:buClr>
              <a:buSzPct val="100000"/>
              <a:defRPr sz="1200">
                <a:solidFill>
                  <a:schemeClr val="lt1"/>
                </a:solidFill>
              </a:defRPr>
            </a:lvl6pPr>
            <a:lvl7pPr lvl="6" rtl="0">
              <a:spcBef>
                <a:spcPts val="0"/>
              </a:spcBef>
              <a:buClr>
                <a:schemeClr val="lt1"/>
              </a:buClr>
              <a:buSzPct val="100000"/>
              <a:defRPr sz="1200">
                <a:solidFill>
                  <a:schemeClr val="lt1"/>
                </a:solidFill>
              </a:defRPr>
            </a:lvl7pPr>
            <a:lvl8pPr lvl="7" rtl="0">
              <a:spcBef>
                <a:spcPts val="0"/>
              </a:spcBef>
              <a:buClr>
                <a:schemeClr val="lt1"/>
              </a:buClr>
              <a:buSzPct val="100000"/>
              <a:defRPr sz="1200">
                <a:solidFill>
                  <a:schemeClr val="lt1"/>
                </a:solidFill>
              </a:defRPr>
            </a:lvl8pPr>
            <a:lvl9pPr lvl="8" rtl="0">
              <a:spcBef>
                <a:spcPts val="0"/>
              </a:spcBef>
              <a:buClr>
                <a:schemeClr val="lt1"/>
              </a:buClr>
              <a:buSzPct val="100000"/>
              <a:defRPr sz="1200">
                <a:solidFill>
                  <a:schemeClr val="lt1"/>
                </a:solidFill>
              </a:defRPr>
            </a:lvl9pPr>
          </a:lstStyle>
          <a:p/>
        </p:txBody>
      </p:sp>
      <p:sp>
        <p:nvSpPr>
          <p:cNvPr id="41" name="Shape 41"/>
          <p:cNvSpPr txBox="1"/>
          <p:nvPr>
            <p:ph idx="12" type="sldNum"/>
          </p:nvPr>
        </p:nvSpPr>
        <p:spPr>
          <a:xfrm>
            <a:off x="8523541" y="4695623"/>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42" name="Shape 42"/>
        <p:cNvGrpSpPr/>
        <p:nvPr/>
      </p:nvGrpSpPr>
      <p:grpSpPr>
        <a:xfrm>
          <a:off x="0" y="0"/>
          <a:ext cx="0" cy="0"/>
          <a:chOff x="0" y="0"/>
          <a:chExt cx="0" cy="0"/>
        </a:xfrm>
      </p:grpSpPr>
      <p:sp>
        <p:nvSpPr>
          <p:cNvPr id="43" name="Shape 43"/>
          <p:cNvSpPr txBox="1"/>
          <p:nvPr>
            <p:ph type="title"/>
          </p:nvPr>
        </p:nvSpPr>
        <p:spPr>
          <a:xfrm>
            <a:off x="490250" y="488250"/>
            <a:ext cx="6227100" cy="4090800"/>
          </a:xfrm>
          <a:prstGeom prst="rect">
            <a:avLst/>
          </a:prstGeom>
        </p:spPr>
        <p:txBody>
          <a:bodyPr anchorCtr="0" anchor="ctr" bIns="91425" lIns="91425" rIns="91425" tIns="91425"/>
          <a:lstStyle>
            <a:lvl1pPr lvl="0" rtl="0">
              <a:spcBef>
                <a:spcPts val="0"/>
              </a:spcBef>
              <a:buSzPct val="100000"/>
              <a:defRPr sz="6000"/>
            </a:lvl1pPr>
            <a:lvl2pPr lvl="1" rtl="0">
              <a:spcBef>
                <a:spcPts val="0"/>
              </a:spcBef>
              <a:buSzPct val="100000"/>
              <a:defRPr sz="6000"/>
            </a:lvl2pPr>
            <a:lvl3pPr lvl="2" rtl="0">
              <a:spcBef>
                <a:spcPts val="0"/>
              </a:spcBef>
              <a:buSzPct val="100000"/>
              <a:defRPr sz="6000"/>
            </a:lvl3pPr>
            <a:lvl4pPr lvl="3" rtl="0">
              <a:spcBef>
                <a:spcPts val="0"/>
              </a:spcBef>
              <a:buSzPct val="100000"/>
              <a:defRPr sz="6000"/>
            </a:lvl4pPr>
            <a:lvl5pPr lvl="4" rtl="0">
              <a:spcBef>
                <a:spcPts val="0"/>
              </a:spcBef>
              <a:buSzPct val="100000"/>
              <a:defRPr sz="6000"/>
            </a:lvl5pPr>
            <a:lvl6pPr lvl="5" rtl="0">
              <a:spcBef>
                <a:spcPts val="0"/>
              </a:spcBef>
              <a:buSzPct val="100000"/>
              <a:defRPr sz="6000"/>
            </a:lvl6pPr>
            <a:lvl7pPr lvl="6" rtl="0">
              <a:spcBef>
                <a:spcPts val="0"/>
              </a:spcBef>
              <a:buSzPct val="100000"/>
              <a:defRPr sz="6000"/>
            </a:lvl7pPr>
            <a:lvl8pPr lvl="7" rtl="0">
              <a:spcBef>
                <a:spcPts val="0"/>
              </a:spcBef>
              <a:buSzPct val="100000"/>
              <a:defRPr sz="6000"/>
            </a:lvl8pPr>
            <a:lvl9pPr lvl="8" rtl="0">
              <a:spcBef>
                <a:spcPts val="0"/>
              </a:spcBef>
              <a:buSzPct val="100000"/>
              <a:defRPr sz="6000"/>
            </a:lvl9pPr>
          </a:lstStyle>
          <a:p/>
        </p:txBody>
      </p:sp>
      <p:sp>
        <p:nvSpPr>
          <p:cNvPr id="44" name="Shape 44"/>
          <p:cNvSpPr txBox="1"/>
          <p:nvPr>
            <p:ph idx="12" type="sldNum"/>
          </p:nvPr>
        </p:nvSpPr>
        <p:spPr>
          <a:xfrm>
            <a:off x="8523541" y="4695623"/>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45" name="Shape 45"/>
        <p:cNvGrpSpPr/>
        <p:nvPr/>
      </p:nvGrpSpPr>
      <p:grpSpPr>
        <a:xfrm>
          <a:off x="0" y="0"/>
          <a:ext cx="0" cy="0"/>
          <a:chOff x="0" y="0"/>
          <a:chExt cx="0" cy="0"/>
        </a:xfrm>
      </p:grpSpPr>
      <p:sp>
        <p:nvSpPr>
          <p:cNvPr id="46" name="Shape 46"/>
          <p:cNvSpPr/>
          <p:nvPr/>
        </p:nvSpPr>
        <p:spPr>
          <a:xfrm flipH="1">
            <a:off x="0" y="0"/>
            <a:ext cx="4572000" cy="5143499"/>
          </a:xfrm>
          <a:prstGeom prst="rect">
            <a:avLst/>
          </a:prstGeom>
          <a:solidFill>
            <a:schemeClr val="accent4"/>
          </a:solidFill>
          <a:ln>
            <a:noFill/>
          </a:ln>
        </p:spPr>
        <p:txBody>
          <a:bodyPr anchorCtr="0" anchor="ctr" bIns="91425" lIns="91425" rIns="91425" tIns="91425">
            <a:noAutofit/>
          </a:bodyPr>
          <a:lstStyle/>
          <a:p>
            <a:pPr lvl="0">
              <a:spcBef>
                <a:spcPts val="0"/>
              </a:spcBef>
              <a:buNone/>
            </a:pPr>
            <a:r>
              <a:t/>
            </a:r>
            <a:endParaRPr/>
          </a:p>
        </p:txBody>
      </p:sp>
      <p:sp>
        <p:nvSpPr>
          <p:cNvPr id="47" name="Shape 47"/>
          <p:cNvSpPr/>
          <p:nvPr/>
        </p:nvSpPr>
        <p:spPr>
          <a:xfrm rot="5400000">
            <a:off x="1946424"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rIns="91425" tIns="91425">
            <a:noAutofit/>
          </a:bodyPr>
          <a:lstStyle/>
          <a:p>
            <a:pPr lvl="0">
              <a:spcBef>
                <a:spcPts val="0"/>
              </a:spcBef>
              <a:buNone/>
            </a:pPr>
            <a:r>
              <a:t/>
            </a:r>
            <a:endParaRPr/>
          </a:p>
        </p:txBody>
      </p:sp>
      <p:sp>
        <p:nvSpPr>
          <p:cNvPr id="48" name="Shape 48"/>
          <p:cNvSpPr txBox="1"/>
          <p:nvPr>
            <p:ph type="title"/>
          </p:nvPr>
        </p:nvSpPr>
        <p:spPr>
          <a:xfrm>
            <a:off x="265500" y="1233175"/>
            <a:ext cx="4045199" cy="1482300"/>
          </a:xfrm>
          <a:prstGeom prst="rect">
            <a:avLst/>
          </a:prstGeom>
        </p:spPr>
        <p:txBody>
          <a:bodyPr anchorCtr="0" anchor="b" bIns="91425" lIns="91425" rIns="91425" tIns="91425"/>
          <a:lstStyle>
            <a:lvl1pPr lvl="0" rtl="0" algn="ctr">
              <a:spcBef>
                <a:spcPts val="0"/>
              </a:spcBef>
              <a:buClr>
                <a:schemeClr val="dk2"/>
              </a:buClr>
              <a:buSzPct val="100000"/>
              <a:defRPr sz="4200">
                <a:solidFill>
                  <a:schemeClr val="dk2"/>
                </a:solidFill>
              </a:defRPr>
            </a:lvl1pPr>
            <a:lvl2pPr lvl="1" rtl="0" algn="ctr">
              <a:spcBef>
                <a:spcPts val="0"/>
              </a:spcBef>
              <a:buClr>
                <a:schemeClr val="dk2"/>
              </a:buClr>
              <a:buSzPct val="100000"/>
              <a:defRPr sz="4200">
                <a:solidFill>
                  <a:schemeClr val="dk2"/>
                </a:solidFill>
              </a:defRPr>
            </a:lvl2pPr>
            <a:lvl3pPr lvl="2" rtl="0" algn="ctr">
              <a:spcBef>
                <a:spcPts val="0"/>
              </a:spcBef>
              <a:buClr>
                <a:schemeClr val="dk2"/>
              </a:buClr>
              <a:buSzPct val="100000"/>
              <a:defRPr sz="4200">
                <a:solidFill>
                  <a:schemeClr val="dk2"/>
                </a:solidFill>
              </a:defRPr>
            </a:lvl3pPr>
            <a:lvl4pPr lvl="3" rtl="0" algn="ctr">
              <a:spcBef>
                <a:spcPts val="0"/>
              </a:spcBef>
              <a:buClr>
                <a:schemeClr val="dk2"/>
              </a:buClr>
              <a:buSzPct val="100000"/>
              <a:defRPr sz="4200">
                <a:solidFill>
                  <a:schemeClr val="dk2"/>
                </a:solidFill>
              </a:defRPr>
            </a:lvl4pPr>
            <a:lvl5pPr lvl="4" rtl="0" algn="ctr">
              <a:spcBef>
                <a:spcPts val="0"/>
              </a:spcBef>
              <a:buClr>
                <a:schemeClr val="dk2"/>
              </a:buClr>
              <a:buSzPct val="100000"/>
              <a:defRPr sz="4200">
                <a:solidFill>
                  <a:schemeClr val="dk2"/>
                </a:solidFill>
              </a:defRPr>
            </a:lvl5pPr>
            <a:lvl6pPr lvl="5" rtl="0" algn="ctr">
              <a:spcBef>
                <a:spcPts val="0"/>
              </a:spcBef>
              <a:buClr>
                <a:schemeClr val="dk2"/>
              </a:buClr>
              <a:buSzPct val="100000"/>
              <a:defRPr sz="4200">
                <a:solidFill>
                  <a:schemeClr val="dk2"/>
                </a:solidFill>
              </a:defRPr>
            </a:lvl6pPr>
            <a:lvl7pPr lvl="6" rtl="0" algn="ctr">
              <a:spcBef>
                <a:spcPts val="0"/>
              </a:spcBef>
              <a:buClr>
                <a:schemeClr val="dk2"/>
              </a:buClr>
              <a:buSzPct val="100000"/>
              <a:defRPr sz="4200">
                <a:solidFill>
                  <a:schemeClr val="dk2"/>
                </a:solidFill>
              </a:defRPr>
            </a:lvl7pPr>
            <a:lvl8pPr lvl="7" rtl="0" algn="ctr">
              <a:spcBef>
                <a:spcPts val="0"/>
              </a:spcBef>
              <a:buClr>
                <a:schemeClr val="dk2"/>
              </a:buClr>
              <a:buSzPct val="100000"/>
              <a:defRPr sz="4200">
                <a:solidFill>
                  <a:schemeClr val="dk2"/>
                </a:solidFill>
              </a:defRPr>
            </a:lvl8pPr>
            <a:lvl9pPr lvl="8" rtl="0" algn="ctr">
              <a:spcBef>
                <a:spcPts val="0"/>
              </a:spcBef>
              <a:buClr>
                <a:schemeClr val="dk2"/>
              </a:buClr>
              <a:buSzPct val="100000"/>
              <a:defRPr sz="4200">
                <a:solidFill>
                  <a:schemeClr val="dk2"/>
                </a:solidFill>
              </a:defRPr>
            </a:lvl9pPr>
          </a:lstStyle>
          <a:p/>
        </p:txBody>
      </p:sp>
      <p:sp>
        <p:nvSpPr>
          <p:cNvPr id="49" name="Shape 49"/>
          <p:cNvSpPr txBox="1"/>
          <p:nvPr>
            <p:ph idx="1" type="subTitle"/>
          </p:nvPr>
        </p:nvSpPr>
        <p:spPr>
          <a:xfrm>
            <a:off x="265500" y="2779466"/>
            <a:ext cx="4045199" cy="1235100"/>
          </a:xfrm>
          <a:prstGeom prst="rect">
            <a:avLst/>
          </a:prstGeom>
        </p:spPr>
        <p:txBody>
          <a:bodyPr anchorCtr="0" anchor="t" bIns="91425" lIns="91425" rIns="91425" tIns="91425"/>
          <a:lstStyle>
            <a:lvl1pPr lvl="0" rtl="0" algn="ctr">
              <a:lnSpc>
                <a:spcPct val="100000"/>
              </a:lnSpc>
              <a:spcBef>
                <a:spcPts val="0"/>
              </a:spcBef>
              <a:spcAft>
                <a:spcPts val="0"/>
              </a:spcAft>
              <a:buSzPct val="100000"/>
              <a:buNone/>
              <a:defRPr sz="2100"/>
            </a:lvl1pPr>
            <a:lvl2pPr lvl="1" rtl="0" algn="ctr">
              <a:lnSpc>
                <a:spcPct val="100000"/>
              </a:lnSpc>
              <a:spcBef>
                <a:spcPts val="0"/>
              </a:spcBef>
              <a:spcAft>
                <a:spcPts val="0"/>
              </a:spcAft>
              <a:buSzPct val="100000"/>
              <a:buNone/>
              <a:defRPr sz="2100"/>
            </a:lvl2pPr>
            <a:lvl3pPr lvl="2" rtl="0" algn="ctr">
              <a:lnSpc>
                <a:spcPct val="100000"/>
              </a:lnSpc>
              <a:spcBef>
                <a:spcPts val="0"/>
              </a:spcBef>
              <a:spcAft>
                <a:spcPts val="0"/>
              </a:spcAft>
              <a:buSzPct val="100000"/>
              <a:buNone/>
              <a:defRPr sz="2100"/>
            </a:lvl3pPr>
            <a:lvl4pPr lvl="3" rtl="0" algn="ctr">
              <a:lnSpc>
                <a:spcPct val="100000"/>
              </a:lnSpc>
              <a:spcBef>
                <a:spcPts val="0"/>
              </a:spcBef>
              <a:spcAft>
                <a:spcPts val="0"/>
              </a:spcAft>
              <a:buSzPct val="100000"/>
              <a:buNone/>
              <a:defRPr sz="2100"/>
            </a:lvl4pPr>
            <a:lvl5pPr lvl="4" rtl="0" algn="ctr">
              <a:lnSpc>
                <a:spcPct val="100000"/>
              </a:lnSpc>
              <a:spcBef>
                <a:spcPts val="0"/>
              </a:spcBef>
              <a:spcAft>
                <a:spcPts val="0"/>
              </a:spcAft>
              <a:buSzPct val="100000"/>
              <a:buNone/>
              <a:defRPr sz="2100"/>
            </a:lvl5pPr>
            <a:lvl6pPr lvl="5" rtl="0" algn="ctr">
              <a:lnSpc>
                <a:spcPct val="100000"/>
              </a:lnSpc>
              <a:spcBef>
                <a:spcPts val="0"/>
              </a:spcBef>
              <a:spcAft>
                <a:spcPts val="0"/>
              </a:spcAft>
              <a:buSzPct val="100000"/>
              <a:buNone/>
              <a:defRPr sz="2100"/>
            </a:lvl6pPr>
            <a:lvl7pPr lvl="6" rtl="0" algn="ctr">
              <a:lnSpc>
                <a:spcPct val="100000"/>
              </a:lnSpc>
              <a:spcBef>
                <a:spcPts val="0"/>
              </a:spcBef>
              <a:spcAft>
                <a:spcPts val="0"/>
              </a:spcAft>
              <a:buSzPct val="100000"/>
              <a:buNone/>
              <a:defRPr sz="2100"/>
            </a:lvl7pPr>
            <a:lvl8pPr lvl="7" rtl="0" algn="ctr">
              <a:lnSpc>
                <a:spcPct val="100000"/>
              </a:lnSpc>
              <a:spcBef>
                <a:spcPts val="0"/>
              </a:spcBef>
              <a:spcAft>
                <a:spcPts val="0"/>
              </a:spcAft>
              <a:buSzPct val="100000"/>
              <a:buNone/>
              <a:defRPr sz="2100"/>
            </a:lvl8pPr>
            <a:lvl9pPr lvl="8" rtl="0" algn="ctr">
              <a:lnSpc>
                <a:spcPct val="100000"/>
              </a:lnSpc>
              <a:spcBef>
                <a:spcPts val="0"/>
              </a:spcBef>
              <a:spcAft>
                <a:spcPts val="0"/>
              </a:spcAft>
              <a:buSzPct val="100000"/>
              <a:buNone/>
              <a:defRPr sz="2100"/>
            </a:lvl9pPr>
          </a:lstStyle>
          <a:p/>
        </p:txBody>
      </p:sp>
      <p:sp>
        <p:nvSpPr>
          <p:cNvPr id="50" name="Shape 50"/>
          <p:cNvSpPr txBox="1"/>
          <p:nvPr>
            <p:ph idx="2" type="body"/>
          </p:nvPr>
        </p:nvSpPr>
        <p:spPr>
          <a:xfrm>
            <a:off x="4939500" y="724200"/>
            <a:ext cx="3837000" cy="3695099"/>
          </a:xfrm>
          <a:prstGeom prst="rect">
            <a:avLst/>
          </a:prstGeom>
        </p:spPr>
        <p:txBody>
          <a:bodyPr anchorCtr="0" anchor="ctr" bIns="91425" lIns="91425" rIns="91425" tIns="91425"/>
          <a:lstStyle>
            <a:lvl1pPr lvl="0" rtl="0">
              <a:spcBef>
                <a:spcPts val="0"/>
              </a:spcBef>
              <a:buClr>
                <a:schemeClr val="lt1"/>
              </a:buClr>
              <a:defRPr>
                <a:solidFill>
                  <a:schemeClr val="lt1"/>
                </a:solidFill>
              </a:defRPr>
            </a:lvl1pPr>
            <a:lvl2pPr lvl="1" rtl="0">
              <a:spcBef>
                <a:spcPts val="0"/>
              </a:spcBef>
              <a:buClr>
                <a:schemeClr val="lt1"/>
              </a:buClr>
              <a:defRPr>
                <a:solidFill>
                  <a:schemeClr val="lt1"/>
                </a:solidFill>
              </a:defRPr>
            </a:lvl2pPr>
            <a:lvl3pPr lvl="2" rtl="0">
              <a:spcBef>
                <a:spcPts val="0"/>
              </a:spcBef>
              <a:buClr>
                <a:schemeClr val="lt1"/>
              </a:buClr>
              <a:defRPr>
                <a:solidFill>
                  <a:schemeClr val="lt1"/>
                </a:solidFill>
              </a:defRPr>
            </a:lvl3pPr>
            <a:lvl4pPr lvl="3" rtl="0">
              <a:spcBef>
                <a:spcPts val="0"/>
              </a:spcBef>
              <a:buClr>
                <a:schemeClr val="lt1"/>
              </a:buClr>
              <a:defRPr>
                <a:solidFill>
                  <a:schemeClr val="lt1"/>
                </a:solidFill>
              </a:defRPr>
            </a:lvl4pPr>
            <a:lvl5pPr lvl="4" rtl="0">
              <a:spcBef>
                <a:spcPts val="0"/>
              </a:spcBef>
              <a:buClr>
                <a:schemeClr val="lt1"/>
              </a:buClr>
              <a:defRPr>
                <a:solidFill>
                  <a:schemeClr val="lt1"/>
                </a:solidFill>
              </a:defRPr>
            </a:lvl5pPr>
            <a:lvl6pPr lvl="5" rtl="0">
              <a:spcBef>
                <a:spcPts val="0"/>
              </a:spcBef>
              <a:buClr>
                <a:schemeClr val="lt1"/>
              </a:buClr>
              <a:defRPr>
                <a:solidFill>
                  <a:schemeClr val="lt1"/>
                </a:solidFill>
              </a:defRPr>
            </a:lvl6pPr>
            <a:lvl7pPr lvl="6" rtl="0">
              <a:spcBef>
                <a:spcPts val="0"/>
              </a:spcBef>
              <a:buClr>
                <a:schemeClr val="lt1"/>
              </a:buClr>
              <a:defRPr>
                <a:solidFill>
                  <a:schemeClr val="lt1"/>
                </a:solidFill>
              </a:defRPr>
            </a:lvl7pPr>
            <a:lvl8pPr lvl="7" rtl="0">
              <a:spcBef>
                <a:spcPts val="0"/>
              </a:spcBef>
              <a:buClr>
                <a:schemeClr val="lt1"/>
              </a:buClr>
              <a:defRPr>
                <a:solidFill>
                  <a:schemeClr val="lt1"/>
                </a:solidFill>
              </a:defRPr>
            </a:lvl8pPr>
            <a:lvl9pPr lvl="8" rtl="0">
              <a:spcBef>
                <a:spcPts val="0"/>
              </a:spcBef>
              <a:buClr>
                <a:schemeClr val="lt1"/>
              </a:buClr>
              <a:defRPr>
                <a:solidFill>
                  <a:schemeClr val="lt1"/>
                </a:solidFill>
              </a:defRPr>
            </a:lvl9pPr>
          </a:lstStyle>
          <a:p/>
        </p:txBody>
      </p:sp>
      <p:sp>
        <p:nvSpPr>
          <p:cNvPr id="51" name="Shape 51"/>
          <p:cNvSpPr txBox="1"/>
          <p:nvPr>
            <p:ph idx="12" type="sldNum"/>
          </p:nvPr>
        </p:nvSpPr>
        <p:spPr>
          <a:xfrm>
            <a:off x="8523541" y="4695623"/>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52" name="Shape 52"/>
        <p:cNvGrpSpPr/>
        <p:nvPr/>
      </p:nvGrpSpPr>
      <p:grpSpPr>
        <a:xfrm>
          <a:off x="0" y="0"/>
          <a:ext cx="0" cy="0"/>
          <a:chOff x="0" y="0"/>
          <a:chExt cx="0" cy="0"/>
        </a:xfrm>
      </p:grpSpPr>
      <p:sp>
        <p:nvSpPr>
          <p:cNvPr id="53" name="Shape 53"/>
          <p:cNvSpPr txBox="1"/>
          <p:nvPr/>
        </p:nvSpPr>
        <p:spPr>
          <a:xfrm flipH="1" rot="10800000">
            <a:off x="0" y="0"/>
            <a:ext cx="9144000" cy="4695899"/>
          </a:xfrm>
          <a:prstGeom prst="rect">
            <a:avLst/>
          </a:prstGeom>
          <a:solidFill>
            <a:schemeClr val="accent4"/>
          </a:solidFill>
          <a:ln>
            <a:noFill/>
          </a:ln>
        </p:spPr>
        <p:txBody>
          <a:bodyPr anchorCtr="0" anchor="ctr" bIns="91425" lIns="91425" rIns="91425" tIns="91425">
            <a:noAutofit/>
          </a:bodyPr>
          <a:lstStyle/>
          <a:p>
            <a:pPr lvl="0">
              <a:spcBef>
                <a:spcPts val="0"/>
              </a:spcBef>
              <a:buNone/>
            </a:pPr>
            <a:r>
              <a:t/>
            </a:r>
            <a:endParaRPr/>
          </a:p>
        </p:txBody>
      </p:sp>
      <p:sp>
        <p:nvSpPr>
          <p:cNvPr id="54" name="Shape 54"/>
          <p:cNvSpPr/>
          <p:nvPr/>
        </p:nvSpPr>
        <p:spPr>
          <a:xfrm flipH="1" rot="10800000">
            <a:off x="0" y="4622724"/>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rIns="91425" tIns="91425">
            <a:noAutofit/>
          </a:bodyPr>
          <a:lstStyle/>
          <a:p>
            <a:pPr lvl="0">
              <a:spcBef>
                <a:spcPts val="0"/>
              </a:spcBef>
              <a:buNone/>
            </a:pPr>
            <a:r>
              <a:t/>
            </a:r>
            <a:endParaRPr/>
          </a:p>
        </p:txBody>
      </p:sp>
      <p:sp>
        <p:nvSpPr>
          <p:cNvPr id="55" name="Shape 55"/>
          <p:cNvSpPr txBox="1"/>
          <p:nvPr>
            <p:ph idx="1" type="body"/>
          </p:nvPr>
        </p:nvSpPr>
        <p:spPr>
          <a:xfrm>
            <a:off x="57150" y="4696825"/>
            <a:ext cx="8381999" cy="446700"/>
          </a:xfrm>
          <a:prstGeom prst="rect">
            <a:avLst/>
          </a:prstGeom>
        </p:spPr>
        <p:txBody>
          <a:bodyPr anchorCtr="0" anchor="ctr" bIns="91425" lIns="91425" rIns="91425" tIns="91425"/>
          <a:lstStyle>
            <a:lvl1pPr lvl="0" rtl="0">
              <a:lnSpc>
                <a:spcPct val="100000"/>
              </a:lnSpc>
              <a:spcBef>
                <a:spcPts val="0"/>
              </a:spcBef>
              <a:spcAft>
                <a:spcPts val="0"/>
              </a:spcAft>
              <a:buClr>
                <a:schemeClr val="lt1"/>
              </a:buClr>
              <a:buSzPct val="100000"/>
              <a:buNone/>
              <a:defRPr sz="1200">
                <a:solidFill>
                  <a:schemeClr val="lt1"/>
                </a:solidFill>
              </a:defRPr>
            </a:lvl1pPr>
          </a:lstStyle>
          <a:p/>
        </p:txBody>
      </p:sp>
      <p:sp>
        <p:nvSpPr>
          <p:cNvPr id="56" name="Shape 56"/>
          <p:cNvSpPr txBox="1"/>
          <p:nvPr>
            <p:ph idx="12" type="sldNum"/>
          </p:nvPr>
        </p:nvSpPr>
        <p:spPr>
          <a:xfrm>
            <a:off x="8523541" y="4695623"/>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lt1"/>
                </a:solidFill>
              </a:rPr>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0.xml"/><Relationship Id="rId10" Type="http://schemas.openxmlformats.org/officeDocument/2006/relationships/slideLayout" Target="../slideLayouts/slideLayout19.xml"/><Relationship Id="rId13" Type="http://schemas.openxmlformats.org/officeDocument/2006/relationships/slideLayout" Target="../slideLayouts/slideLayout22.xml"/><Relationship Id="rId12" Type="http://schemas.openxmlformats.org/officeDocument/2006/relationships/slideLayout" Target="../slideLayouts/slideLayout21.xml"/><Relationship Id="rId1" Type="http://schemas.openxmlformats.org/officeDocument/2006/relationships/image" Target="../media/image01.png"/><Relationship Id="rId2" Type="http://schemas.openxmlformats.org/officeDocument/2006/relationships/image" Target="../media/image00.png"/><Relationship Id="rId3" Type="http://schemas.openxmlformats.org/officeDocument/2006/relationships/slideLayout" Target="../slideLayouts/slideLayout1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5" Type="http://schemas.openxmlformats.org/officeDocument/2006/relationships/theme" Target="../theme/theme3.xml"/><Relationship Id="rId14" Type="http://schemas.openxmlformats.org/officeDocument/2006/relationships/slideLayout" Target="../slideLayouts/slideLayout2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2" Type="http://schemas.openxmlformats.org/officeDocument/2006/relationships/theme" Target="../theme/theme4.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5" name="Shape 5"/>
        <p:cNvGrpSpPr/>
        <p:nvPr/>
      </p:nvGrpSpPr>
      <p:grpSpPr>
        <a:xfrm>
          <a:off x="0" y="0"/>
          <a:ext cx="0" cy="0"/>
          <a:chOff x="0" y="0"/>
          <a:chExt cx="0" cy="0"/>
        </a:xfrm>
      </p:grpSpPr>
      <p:sp>
        <p:nvSpPr>
          <p:cNvPr id="6" name="Shape 6"/>
          <p:cNvSpPr txBox="1"/>
          <p:nvPr>
            <p:ph type="title"/>
          </p:nvPr>
        </p:nvSpPr>
        <p:spPr>
          <a:xfrm>
            <a:off x="471900" y="738725"/>
            <a:ext cx="8222100" cy="767699"/>
          </a:xfrm>
          <a:prstGeom prst="rect">
            <a:avLst/>
          </a:prstGeom>
          <a:noFill/>
          <a:ln>
            <a:noFill/>
          </a:ln>
        </p:spPr>
        <p:txBody>
          <a:bodyPr anchorCtr="0" anchor="b" bIns="91425" lIns="91425" rIns="91425" tIns="91425"/>
          <a:lstStyle>
            <a:lvl1pPr lvl="0" rtl="0">
              <a:spcBef>
                <a:spcPts val="0"/>
              </a:spcBef>
              <a:buClr>
                <a:schemeClr val="lt1"/>
              </a:buClr>
              <a:buSzPct val="100000"/>
              <a:buFont typeface="Roboto"/>
              <a:buNone/>
              <a:defRPr sz="3200">
                <a:solidFill>
                  <a:schemeClr val="lt1"/>
                </a:solidFill>
                <a:latin typeface="Roboto"/>
                <a:ea typeface="Roboto"/>
                <a:cs typeface="Roboto"/>
                <a:sym typeface="Roboto"/>
              </a:defRPr>
            </a:lvl1pPr>
            <a:lvl2pPr lvl="1" rtl="0">
              <a:spcBef>
                <a:spcPts val="0"/>
              </a:spcBef>
              <a:buClr>
                <a:schemeClr val="lt1"/>
              </a:buClr>
              <a:buSzPct val="100000"/>
              <a:buFont typeface="Roboto"/>
              <a:buNone/>
              <a:defRPr sz="3200">
                <a:solidFill>
                  <a:schemeClr val="lt1"/>
                </a:solidFill>
                <a:latin typeface="Roboto"/>
                <a:ea typeface="Roboto"/>
                <a:cs typeface="Roboto"/>
                <a:sym typeface="Roboto"/>
              </a:defRPr>
            </a:lvl2pPr>
            <a:lvl3pPr lvl="2" rtl="0">
              <a:spcBef>
                <a:spcPts val="0"/>
              </a:spcBef>
              <a:buClr>
                <a:schemeClr val="lt1"/>
              </a:buClr>
              <a:buSzPct val="100000"/>
              <a:buFont typeface="Roboto"/>
              <a:buNone/>
              <a:defRPr sz="3200">
                <a:solidFill>
                  <a:schemeClr val="lt1"/>
                </a:solidFill>
                <a:latin typeface="Roboto"/>
                <a:ea typeface="Roboto"/>
                <a:cs typeface="Roboto"/>
                <a:sym typeface="Roboto"/>
              </a:defRPr>
            </a:lvl3pPr>
            <a:lvl4pPr lvl="3" rtl="0">
              <a:spcBef>
                <a:spcPts val="0"/>
              </a:spcBef>
              <a:buClr>
                <a:schemeClr val="lt1"/>
              </a:buClr>
              <a:buSzPct val="100000"/>
              <a:buFont typeface="Roboto"/>
              <a:buNone/>
              <a:defRPr sz="3200">
                <a:solidFill>
                  <a:schemeClr val="lt1"/>
                </a:solidFill>
                <a:latin typeface="Roboto"/>
                <a:ea typeface="Roboto"/>
                <a:cs typeface="Roboto"/>
                <a:sym typeface="Roboto"/>
              </a:defRPr>
            </a:lvl4pPr>
            <a:lvl5pPr lvl="4" rtl="0">
              <a:spcBef>
                <a:spcPts val="0"/>
              </a:spcBef>
              <a:buClr>
                <a:schemeClr val="lt1"/>
              </a:buClr>
              <a:buSzPct val="100000"/>
              <a:buFont typeface="Roboto"/>
              <a:buNone/>
              <a:defRPr sz="3200">
                <a:solidFill>
                  <a:schemeClr val="lt1"/>
                </a:solidFill>
                <a:latin typeface="Roboto"/>
                <a:ea typeface="Roboto"/>
                <a:cs typeface="Roboto"/>
                <a:sym typeface="Roboto"/>
              </a:defRPr>
            </a:lvl5pPr>
            <a:lvl6pPr lvl="5" rtl="0">
              <a:spcBef>
                <a:spcPts val="0"/>
              </a:spcBef>
              <a:buClr>
                <a:schemeClr val="lt1"/>
              </a:buClr>
              <a:buSzPct val="100000"/>
              <a:buFont typeface="Roboto"/>
              <a:buNone/>
              <a:defRPr sz="3200">
                <a:solidFill>
                  <a:schemeClr val="lt1"/>
                </a:solidFill>
                <a:latin typeface="Roboto"/>
                <a:ea typeface="Roboto"/>
                <a:cs typeface="Roboto"/>
                <a:sym typeface="Roboto"/>
              </a:defRPr>
            </a:lvl6pPr>
            <a:lvl7pPr lvl="6" rtl="0">
              <a:spcBef>
                <a:spcPts val="0"/>
              </a:spcBef>
              <a:buClr>
                <a:schemeClr val="lt1"/>
              </a:buClr>
              <a:buSzPct val="100000"/>
              <a:buFont typeface="Roboto"/>
              <a:buNone/>
              <a:defRPr sz="3200">
                <a:solidFill>
                  <a:schemeClr val="lt1"/>
                </a:solidFill>
                <a:latin typeface="Roboto"/>
                <a:ea typeface="Roboto"/>
                <a:cs typeface="Roboto"/>
                <a:sym typeface="Roboto"/>
              </a:defRPr>
            </a:lvl7pPr>
            <a:lvl8pPr lvl="7" rtl="0">
              <a:spcBef>
                <a:spcPts val="0"/>
              </a:spcBef>
              <a:buClr>
                <a:schemeClr val="lt1"/>
              </a:buClr>
              <a:buSzPct val="100000"/>
              <a:buFont typeface="Roboto"/>
              <a:buNone/>
              <a:defRPr sz="3200">
                <a:solidFill>
                  <a:schemeClr val="lt1"/>
                </a:solidFill>
                <a:latin typeface="Roboto"/>
                <a:ea typeface="Roboto"/>
                <a:cs typeface="Roboto"/>
                <a:sym typeface="Roboto"/>
              </a:defRPr>
            </a:lvl8pPr>
            <a:lvl9pPr lvl="8" rtl="0">
              <a:spcBef>
                <a:spcPts val="0"/>
              </a:spcBef>
              <a:buClr>
                <a:schemeClr val="lt1"/>
              </a:buClr>
              <a:buSzPct val="100000"/>
              <a:buFont typeface="Roboto"/>
              <a:buNone/>
              <a:defRPr sz="3200">
                <a:solidFill>
                  <a:schemeClr val="lt1"/>
                </a:solidFill>
                <a:latin typeface="Roboto"/>
                <a:ea typeface="Roboto"/>
                <a:cs typeface="Roboto"/>
                <a:sym typeface="Roboto"/>
              </a:defRPr>
            </a:lvl9pPr>
          </a:lstStyle>
          <a:p/>
        </p:txBody>
      </p:sp>
      <p:sp>
        <p:nvSpPr>
          <p:cNvPr id="7" name="Shape 7"/>
          <p:cNvSpPr txBox="1"/>
          <p:nvPr>
            <p:ph idx="1" type="body"/>
          </p:nvPr>
        </p:nvSpPr>
        <p:spPr>
          <a:xfrm>
            <a:off x="471900" y="1919075"/>
            <a:ext cx="8222100" cy="2710200"/>
          </a:xfrm>
          <a:prstGeom prst="rect">
            <a:avLst/>
          </a:prstGeom>
          <a:noFill/>
          <a:ln>
            <a:noFill/>
          </a:ln>
        </p:spPr>
        <p:txBody>
          <a:bodyPr anchorCtr="0" anchor="t" bIns="91425" lIns="91425" rIns="91425" tIns="91425"/>
          <a:lstStyle>
            <a:lvl1pPr lvl="0" rtl="0">
              <a:lnSpc>
                <a:spcPct val="115000"/>
              </a:lnSpc>
              <a:spcBef>
                <a:spcPts val="0"/>
              </a:spcBef>
              <a:spcAft>
                <a:spcPts val="1600"/>
              </a:spcAft>
              <a:buClr>
                <a:schemeClr val="lt2"/>
              </a:buClr>
              <a:buSzPct val="100000"/>
              <a:buFont typeface="Roboto"/>
              <a:defRPr sz="1800">
                <a:solidFill>
                  <a:schemeClr val="lt2"/>
                </a:solidFill>
                <a:latin typeface="Roboto"/>
                <a:ea typeface="Roboto"/>
                <a:cs typeface="Roboto"/>
                <a:sym typeface="Roboto"/>
              </a:defRPr>
            </a:lvl1pPr>
            <a:lvl2pPr lvl="1" rtl="0">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2pPr>
            <a:lvl3pPr lvl="2" rtl="0">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3pPr>
            <a:lvl4pPr lvl="3" rtl="0">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4pPr>
            <a:lvl5pPr lvl="4" rtl="0">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5pPr>
            <a:lvl6pPr lvl="5" rtl="0">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6pPr>
            <a:lvl7pPr lvl="6" rtl="0">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7pPr>
            <a:lvl8pPr lvl="7" rtl="0">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8pPr>
            <a:lvl9pPr lvl="8" rtl="0">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9pPr>
          </a:lstStyle>
          <a:p/>
        </p:txBody>
      </p:sp>
      <p:sp>
        <p:nvSpPr>
          <p:cNvPr id="8" name="Shape 8"/>
          <p:cNvSpPr txBox="1"/>
          <p:nvPr>
            <p:ph idx="12" type="sldNum"/>
          </p:nvPr>
        </p:nvSpPr>
        <p:spPr>
          <a:xfrm>
            <a:off x="8523541" y="4695623"/>
            <a:ext cx="548699" cy="393600"/>
          </a:xfrm>
          <a:prstGeom prst="rect">
            <a:avLst/>
          </a:prstGeom>
          <a:noFill/>
          <a:ln>
            <a:noFill/>
          </a:ln>
        </p:spPr>
        <p:txBody>
          <a:bodyPr anchorCtr="0" anchor="ctr" bIns="91425" lIns="91425" rIns="91425" tIns="91425">
            <a:noAutofit/>
          </a:bodyPr>
          <a:lstStyle/>
          <a:p>
            <a:pPr lvl="0" rtl="0" algn="r">
              <a:spcBef>
                <a:spcPts val="0"/>
              </a:spcBef>
              <a:buNone/>
            </a:pPr>
            <a:fld id="{00000000-1234-1234-1234-123412341234}" type="slidenum">
              <a:rPr lang="en" sz="1000">
                <a:solidFill>
                  <a:schemeClr val="lt2"/>
                </a:solidFill>
                <a:latin typeface="Roboto"/>
                <a:ea typeface="Roboto"/>
                <a:cs typeface="Roboto"/>
                <a:sym typeface="Roboto"/>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1">
            <a:alphaModFix/>
          </a:blip>
          <a:stretch>
            <a:fillRect b="0" l="0" r="0" t="0"/>
          </a:stretch>
        </a:blipFill>
      </p:bgPr>
    </p:bg>
    <p:spTree>
      <p:nvGrpSpPr>
        <p:cNvPr id="63" name="Shape 63"/>
        <p:cNvGrpSpPr/>
        <p:nvPr/>
      </p:nvGrpSpPr>
      <p:grpSpPr>
        <a:xfrm>
          <a:off x="0" y="0"/>
          <a:ext cx="0" cy="0"/>
          <a:chOff x="0" y="0"/>
          <a:chExt cx="0" cy="0"/>
        </a:xfrm>
      </p:grpSpPr>
      <p:pic>
        <p:nvPicPr>
          <p:cNvPr descr="GridOverlay.png" id="64" name="Shape 64"/>
          <p:cNvPicPr preferRelativeResize="0"/>
          <p:nvPr/>
        </p:nvPicPr>
        <p:blipFill rotWithShape="1">
          <a:blip r:embed="rId2">
            <a:alphaModFix/>
          </a:blip>
          <a:srcRect b="0" l="0" r="0" t="0"/>
          <a:stretch/>
        </p:blipFill>
        <p:spPr>
          <a:xfrm>
            <a:off x="0" y="0"/>
            <a:ext cx="9144000" cy="5143500"/>
          </a:xfrm>
          <a:prstGeom prst="rect">
            <a:avLst/>
          </a:prstGeom>
          <a:solidFill>
            <a:srgbClr val="AFC2C8">
              <a:alpha val="9803"/>
            </a:srgbClr>
          </a:solidFill>
          <a:ln>
            <a:noFill/>
          </a:ln>
        </p:spPr>
      </p:pic>
      <p:sp>
        <p:nvSpPr>
          <p:cNvPr id="65" name="Shape 65"/>
          <p:cNvSpPr txBox="1"/>
          <p:nvPr>
            <p:ph type="title"/>
          </p:nvPr>
        </p:nvSpPr>
        <p:spPr>
          <a:xfrm>
            <a:off x="779462" y="80682"/>
            <a:ext cx="7581901" cy="1240490"/>
          </a:xfrm>
          <a:prstGeom prst="rect">
            <a:avLst/>
          </a:prstGeom>
          <a:noFill/>
          <a:ln>
            <a:noFill/>
          </a:ln>
        </p:spPr>
        <p:txBody>
          <a:bodyPr anchorCtr="0" anchor="ctr" bIns="91425" lIns="91425" rIns="91425" tIns="91425"/>
          <a:lstStyle>
            <a:lvl1pPr indent="0" lvl="0" marL="0" marR="0" rtl="0" algn="ctr">
              <a:spcBef>
                <a:spcPts val="0"/>
              </a:spcBef>
              <a:buClr>
                <a:schemeClr val="lt1"/>
              </a:buClr>
              <a:buFont typeface="Candara"/>
              <a:buNone/>
              <a:defRPr b="1" i="0" sz="5600" u="none" cap="none" strike="noStrike">
                <a:solidFill>
                  <a:schemeClr val="lt1"/>
                </a:solidFill>
                <a:latin typeface="Candara"/>
                <a:ea typeface="Candara"/>
                <a:cs typeface="Candara"/>
                <a:sym typeface="Candara"/>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66" name="Shape 66"/>
          <p:cNvSpPr txBox="1"/>
          <p:nvPr>
            <p:ph idx="1" type="body"/>
          </p:nvPr>
        </p:nvSpPr>
        <p:spPr>
          <a:xfrm>
            <a:off x="779462" y="1411941"/>
            <a:ext cx="7581901" cy="2965076"/>
          </a:xfrm>
          <a:prstGeom prst="rect">
            <a:avLst/>
          </a:prstGeom>
          <a:noFill/>
          <a:ln>
            <a:noFill/>
          </a:ln>
        </p:spPr>
        <p:txBody>
          <a:bodyPr anchorCtr="0" anchor="t" bIns="91425" lIns="91425" rIns="91425" tIns="91425"/>
          <a:lstStyle>
            <a:lvl1pPr indent="-250825" lvl="0" marL="403225" marR="0" rtl="0" algn="l">
              <a:spcBef>
                <a:spcPts val="2000"/>
              </a:spcBef>
              <a:buClr>
                <a:schemeClr val="lt1"/>
              </a:buClr>
              <a:buSzPct val="100000"/>
              <a:buFont typeface="Candara"/>
              <a:buChar char="•"/>
              <a:defRPr b="1" i="0" sz="2400" u="none" cap="none" strike="noStrike">
                <a:solidFill>
                  <a:schemeClr val="lt1"/>
                </a:solidFill>
                <a:latin typeface="Candara"/>
                <a:ea typeface="Candara"/>
                <a:cs typeface="Candara"/>
                <a:sym typeface="Candara"/>
              </a:defRPr>
            </a:lvl1pPr>
            <a:lvl2pPr indent="-273050" lvl="1" marL="806450" marR="0" rtl="0" algn="l">
              <a:spcBef>
                <a:spcPts val="600"/>
              </a:spcBef>
              <a:buClr>
                <a:schemeClr val="lt1"/>
              </a:buClr>
              <a:buSzPct val="100000"/>
              <a:buFont typeface="Candara"/>
              <a:buChar char="•"/>
              <a:defRPr b="1" i="0" sz="2200" u="none" cap="none" strike="noStrike">
                <a:solidFill>
                  <a:schemeClr val="lt1"/>
                </a:solidFill>
                <a:latin typeface="Candara"/>
                <a:ea typeface="Candara"/>
                <a:cs typeface="Candara"/>
                <a:sym typeface="Candara"/>
              </a:defRPr>
            </a:lvl2pPr>
            <a:lvl3pPr indent="-215900" lvl="2" marL="1143000" marR="0" rtl="0" algn="l">
              <a:spcBef>
                <a:spcPts val="600"/>
              </a:spcBef>
              <a:buClr>
                <a:schemeClr val="lt1"/>
              </a:buClr>
              <a:buSzPct val="100000"/>
              <a:buFont typeface="Candara"/>
              <a:buChar char="•"/>
              <a:defRPr b="1" i="0" sz="2000" u="none" cap="none" strike="noStrike">
                <a:solidFill>
                  <a:schemeClr val="lt1"/>
                </a:solidFill>
                <a:latin typeface="Candara"/>
                <a:ea typeface="Candara"/>
                <a:cs typeface="Candara"/>
                <a:sym typeface="Candara"/>
              </a:defRPr>
            </a:lvl3pPr>
            <a:lvl4pPr indent="-234950" lvl="3" marL="1492250" marR="0" rtl="0" algn="l">
              <a:spcBef>
                <a:spcPts val="60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4pPr>
            <a:lvl5pPr indent="-228600" lvl="4" marL="1828800" marR="0" rtl="0" algn="l">
              <a:spcBef>
                <a:spcPts val="60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5pPr>
            <a:lvl6pPr indent="-230188" lvl="5" marL="2173288" marR="0" rtl="0" algn="l">
              <a:spcBef>
                <a:spcPts val="36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6pPr>
            <a:lvl7pPr indent="-230188" lvl="6" marL="2516188" marR="0" rtl="0" algn="l">
              <a:spcBef>
                <a:spcPts val="36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7pPr>
            <a:lvl8pPr indent="-231775" lvl="7" marL="2860675" marR="0" rtl="0" algn="l">
              <a:spcBef>
                <a:spcPts val="36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8pPr>
            <a:lvl9pPr indent="-233363" lvl="8" marL="3205163" marR="0" rtl="0" algn="l">
              <a:spcBef>
                <a:spcPts val="360"/>
              </a:spcBef>
              <a:buClr>
                <a:schemeClr val="lt1"/>
              </a:buClr>
              <a:buSzPct val="100000"/>
              <a:buFont typeface="Candara"/>
              <a:buChar char="•"/>
              <a:defRPr b="1" i="0" sz="1800" u="none" cap="none" strike="noStrike">
                <a:solidFill>
                  <a:schemeClr val="lt1"/>
                </a:solidFill>
                <a:latin typeface="Candara"/>
                <a:ea typeface="Candara"/>
                <a:cs typeface="Candara"/>
                <a:sym typeface="Candara"/>
              </a:defRPr>
            </a:lvl9pPr>
          </a:lstStyle>
          <a:p/>
        </p:txBody>
      </p:sp>
      <p:sp>
        <p:nvSpPr>
          <p:cNvPr id="67" name="Shape 67"/>
          <p:cNvSpPr txBox="1"/>
          <p:nvPr>
            <p:ph idx="10" type="dt"/>
          </p:nvPr>
        </p:nvSpPr>
        <p:spPr>
          <a:xfrm>
            <a:off x="6651811" y="4767262"/>
            <a:ext cx="2133599" cy="273843"/>
          </a:xfrm>
          <a:prstGeom prst="rect">
            <a:avLst/>
          </a:prstGeom>
          <a:noFill/>
          <a:ln>
            <a:noFill/>
          </a:ln>
        </p:spPr>
        <p:txBody>
          <a:bodyPr anchorCtr="0" anchor="ctr" bIns="91425" lIns="91425" rIns="91425" tIns="91425"/>
          <a:lstStyle>
            <a:lvl1pPr indent="0" lvl="0" marL="0" marR="0" rtl="0" algn="r">
              <a:spcBef>
                <a:spcPts val="0"/>
              </a:spcBef>
              <a:buNone/>
              <a:defRPr b="0" i="0" sz="1100" u="none" cap="none" strike="noStrike">
                <a:solidFill>
                  <a:schemeClr val="lt1"/>
                </a:solidFill>
                <a:latin typeface="Candara"/>
                <a:ea typeface="Candara"/>
                <a:cs typeface="Candara"/>
                <a:sym typeface="Candara"/>
              </a:defRPr>
            </a:lvl1pPr>
            <a:lvl2pPr indent="0" lvl="1" marL="457200" marR="0" rtl="0" algn="l">
              <a:spcBef>
                <a:spcPts val="0"/>
              </a:spcBef>
              <a:buNone/>
              <a:defRPr b="0" i="0" sz="1800" u="none" cap="none" strike="noStrike">
                <a:solidFill>
                  <a:schemeClr val="lt1"/>
                </a:solidFill>
                <a:latin typeface="Candara"/>
                <a:ea typeface="Candara"/>
                <a:cs typeface="Candara"/>
                <a:sym typeface="Candara"/>
              </a:defRPr>
            </a:lvl2pPr>
            <a:lvl3pPr indent="0" lvl="2" marL="914400" marR="0" rtl="0" algn="l">
              <a:spcBef>
                <a:spcPts val="0"/>
              </a:spcBef>
              <a:buNone/>
              <a:defRPr b="0" i="0" sz="1800" u="none" cap="none" strike="noStrike">
                <a:solidFill>
                  <a:schemeClr val="lt1"/>
                </a:solidFill>
                <a:latin typeface="Candara"/>
                <a:ea typeface="Candara"/>
                <a:cs typeface="Candara"/>
                <a:sym typeface="Candara"/>
              </a:defRPr>
            </a:lvl3pPr>
            <a:lvl4pPr indent="0" lvl="3" marL="1371600" marR="0" rtl="0" algn="l">
              <a:spcBef>
                <a:spcPts val="0"/>
              </a:spcBef>
              <a:buNone/>
              <a:defRPr b="0" i="0" sz="1800" u="none" cap="none" strike="noStrike">
                <a:solidFill>
                  <a:schemeClr val="lt1"/>
                </a:solidFill>
                <a:latin typeface="Candara"/>
                <a:ea typeface="Candara"/>
                <a:cs typeface="Candara"/>
                <a:sym typeface="Candara"/>
              </a:defRPr>
            </a:lvl4pPr>
            <a:lvl5pPr indent="0" lvl="4" marL="1828800" marR="0" rtl="0" algn="l">
              <a:spcBef>
                <a:spcPts val="0"/>
              </a:spcBef>
              <a:buNone/>
              <a:defRPr b="0" i="0" sz="1800" u="none" cap="none" strike="noStrike">
                <a:solidFill>
                  <a:schemeClr val="lt1"/>
                </a:solidFill>
                <a:latin typeface="Candara"/>
                <a:ea typeface="Candara"/>
                <a:cs typeface="Candara"/>
                <a:sym typeface="Candara"/>
              </a:defRPr>
            </a:lvl5pPr>
            <a:lvl6pPr indent="0" lvl="5" marL="2286000" marR="0" rtl="0" algn="l">
              <a:spcBef>
                <a:spcPts val="0"/>
              </a:spcBef>
              <a:buNone/>
              <a:defRPr b="0" i="0" sz="1800" u="none" cap="none" strike="noStrike">
                <a:solidFill>
                  <a:schemeClr val="lt1"/>
                </a:solidFill>
                <a:latin typeface="Candara"/>
                <a:ea typeface="Candara"/>
                <a:cs typeface="Candara"/>
                <a:sym typeface="Candara"/>
              </a:defRPr>
            </a:lvl6pPr>
            <a:lvl7pPr indent="0" lvl="6" marL="2743200" marR="0" rtl="0" algn="l">
              <a:spcBef>
                <a:spcPts val="0"/>
              </a:spcBef>
              <a:buNone/>
              <a:defRPr b="0" i="0" sz="1800" u="none" cap="none" strike="noStrike">
                <a:solidFill>
                  <a:schemeClr val="lt1"/>
                </a:solidFill>
                <a:latin typeface="Candara"/>
                <a:ea typeface="Candara"/>
                <a:cs typeface="Candara"/>
                <a:sym typeface="Candara"/>
              </a:defRPr>
            </a:lvl7pPr>
            <a:lvl8pPr indent="0" lvl="7" marL="3200400" marR="0" rtl="0" algn="l">
              <a:spcBef>
                <a:spcPts val="0"/>
              </a:spcBef>
              <a:buNone/>
              <a:defRPr b="0" i="0" sz="1800" u="none" cap="none" strike="noStrike">
                <a:solidFill>
                  <a:schemeClr val="lt1"/>
                </a:solidFill>
                <a:latin typeface="Candara"/>
                <a:ea typeface="Candara"/>
                <a:cs typeface="Candara"/>
                <a:sym typeface="Candara"/>
              </a:defRPr>
            </a:lvl8pPr>
            <a:lvl9pPr indent="0" lvl="8" marL="3657600" marR="0" rtl="0" algn="l">
              <a:spcBef>
                <a:spcPts val="0"/>
              </a:spcBef>
              <a:buNone/>
              <a:defRPr b="0" i="0" sz="1800" u="none" cap="none" strike="noStrike">
                <a:solidFill>
                  <a:schemeClr val="lt1"/>
                </a:solidFill>
                <a:latin typeface="Candara"/>
                <a:ea typeface="Candara"/>
                <a:cs typeface="Candara"/>
                <a:sym typeface="Candara"/>
              </a:defRPr>
            </a:lvl9pPr>
          </a:lstStyle>
          <a:p/>
        </p:txBody>
      </p:sp>
      <p:sp>
        <p:nvSpPr>
          <p:cNvPr id="68" name="Shape 68"/>
          <p:cNvSpPr txBox="1"/>
          <p:nvPr>
            <p:ph idx="11" type="ftr"/>
          </p:nvPr>
        </p:nvSpPr>
        <p:spPr>
          <a:xfrm>
            <a:off x="354106" y="4767262"/>
            <a:ext cx="2895600" cy="273843"/>
          </a:xfrm>
          <a:prstGeom prst="rect">
            <a:avLst/>
          </a:prstGeom>
          <a:noFill/>
          <a:ln>
            <a:noFill/>
          </a:ln>
        </p:spPr>
        <p:txBody>
          <a:bodyPr anchorCtr="0" anchor="ctr" bIns="91425" lIns="91425" rIns="91425" tIns="91425"/>
          <a:lstStyle>
            <a:lvl1pPr indent="0" lvl="0" marL="0" marR="0" rtl="0" algn="l">
              <a:spcBef>
                <a:spcPts val="0"/>
              </a:spcBef>
              <a:buNone/>
              <a:defRPr b="0" i="0" sz="1100" u="none" cap="none" strike="noStrike">
                <a:solidFill>
                  <a:schemeClr val="lt1"/>
                </a:solidFill>
                <a:latin typeface="Candara"/>
                <a:ea typeface="Candara"/>
                <a:cs typeface="Candara"/>
                <a:sym typeface="Candara"/>
              </a:defRPr>
            </a:lvl1pPr>
            <a:lvl2pPr indent="0" lvl="1" marL="457200" marR="0" rtl="0" algn="l">
              <a:spcBef>
                <a:spcPts val="0"/>
              </a:spcBef>
              <a:buNone/>
              <a:defRPr b="0" i="0" sz="1800" u="none" cap="none" strike="noStrike">
                <a:solidFill>
                  <a:schemeClr val="lt1"/>
                </a:solidFill>
                <a:latin typeface="Candara"/>
                <a:ea typeface="Candara"/>
                <a:cs typeface="Candara"/>
                <a:sym typeface="Candara"/>
              </a:defRPr>
            </a:lvl2pPr>
            <a:lvl3pPr indent="0" lvl="2" marL="914400" marR="0" rtl="0" algn="l">
              <a:spcBef>
                <a:spcPts val="0"/>
              </a:spcBef>
              <a:buNone/>
              <a:defRPr b="0" i="0" sz="1800" u="none" cap="none" strike="noStrike">
                <a:solidFill>
                  <a:schemeClr val="lt1"/>
                </a:solidFill>
                <a:latin typeface="Candara"/>
                <a:ea typeface="Candara"/>
                <a:cs typeface="Candara"/>
                <a:sym typeface="Candara"/>
              </a:defRPr>
            </a:lvl3pPr>
            <a:lvl4pPr indent="0" lvl="3" marL="1371600" marR="0" rtl="0" algn="l">
              <a:spcBef>
                <a:spcPts val="0"/>
              </a:spcBef>
              <a:buNone/>
              <a:defRPr b="0" i="0" sz="1800" u="none" cap="none" strike="noStrike">
                <a:solidFill>
                  <a:schemeClr val="lt1"/>
                </a:solidFill>
                <a:latin typeface="Candara"/>
                <a:ea typeface="Candara"/>
                <a:cs typeface="Candara"/>
                <a:sym typeface="Candara"/>
              </a:defRPr>
            </a:lvl4pPr>
            <a:lvl5pPr indent="0" lvl="4" marL="1828800" marR="0" rtl="0" algn="l">
              <a:spcBef>
                <a:spcPts val="0"/>
              </a:spcBef>
              <a:buNone/>
              <a:defRPr b="0" i="0" sz="1800" u="none" cap="none" strike="noStrike">
                <a:solidFill>
                  <a:schemeClr val="lt1"/>
                </a:solidFill>
                <a:latin typeface="Candara"/>
                <a:ea typeface="Candara"/>
                <a:cs typeface="Candara"/>
                <a:sym typeface="Candara"/>
              </a:defRPr>
            </a:lvl5pPr>
            <a:lvl6pPr indent="0" lvl="5" marL="2286000" marR="0" rtl="0" algn="l">
              <a:spcBef>
                <a:spcPts val="0"/>
              </a:spcBef>
              <a:buNone/>
              <a:defRPr b="0" i="0" sz="1800" u="none" cap="none" strike="noStrike">
                <a:solidFill>
                  <a:schemeClr val="lt1"/>
                </a:solidFill>
                <a:latin typeface="Candara"/>
                <a:ea typeface="Candara"/>
                <a:cs typeface="Candara"/>
                <a:sym typeface="Candara"/>
              </a:defRPr>
            </a:lvl6pPr>
            <a:lvl7pPr indent="0" lvl="6" marL="2743200" marR="0" rtl="0" algn="l">
              <a:spcBef>
                <a:spcPts val="0"/>
              </a:spcBef>
              <a:buNone/>
              <a:defRPr b="0" i="0" sz="1800" u="none" cap="none" strike="noStrike">
                <a:solidFill>
                  <a:schemeClr val="lt1"/>
                </a:solidFill>
                <a:latin typeface="Candara"/>
                <a:ea typeface="Candara"/>
                <a:cs typeface="Candara"/>
                <a:sym typeface="Candara"/>
              </a:defRPr>
            </a:lvl7pPr>
            <a:lvl8pPr indent="0" lvl="7" marL="3200400" marR="0" rtl="0" algn="l">
              <a:spcBef>
                <a:spcPts val="0"/>
              </a:spcBef>
              <a:buNone/>
              <a:defRPr b="0" i="0" sz="1800" u="none" cap="none" strike="noStrike">
                <a:solidFill>
                  <a:schemeClr val="lt1"/>
                </a:solidFill>
                <a:latin typeface="Candara"/>
                <a:ea typeface="Candara"/>
                <a:cs typeface="Candara"/>
                <a:sym typeface="Candara"/>
              </a:defRPr>
            </a:lvl8pPr>
            <a:lvl9pPr indent="0" lvl="8" marL="3657600" marR="0" rtl="0" algn="l">
              <a:spcBef>
                <a:spcPts val="0"/>
              </a:spcBef>
              <a:buNone/>
              <a:defRPr b="0" i="0" sz="1800" u="none" cap="none" strike="noStrike">
                <a:solidFill>
                  <a:schemeClr val="lt1"/>
                </a:solidFill>
                <a:latin typeface="Candara"/>
                <a:ea typeface="Candara"/>
                <a:cs typeface="Candara"/>
                <a:sym typeface="Candara"/>
              </a:defRPr>
            </a:lvl9pPr>
          </a:lstStyle>
          <a:p/>
        </p:txBody>
      </p:sp>
      <p:sp>
        <p:nvSpPr>
          <p:cNvPr id="69" name="Shape 69"/>
          <p:cNvSpPr txBox="1"/>
          <p:nvPr>
            <p:ph idx="12" type="sldNum"/>
          </p:nvPr>
        </p:nvSpPr>
        <p:spPr>
          <a:xfrm>
            <a:off x="4191000" y="4767262"/>
            <a:ext cx="762000" cy="273843"/>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fld id="{00000000-1234-1234-1234-123412341234}" type="slidenum">
              <a:rPr b="0" i="0" lang="en" sz="1100" u="none" cap="none" strike="noStrike">
                <a:solidFill>
                  <a:srgbClr val="FFFFFF"/>
                </a:solidFill>
                <a:latin typeface="Candara"/>
                <a:ea typeface="Candara"/>
                <a:cs typeface="Candara"/>
                <a:sym typeface="Candara"/>
              </a:rPr>
              <a:t>‹#›</a:t>
            </a:fld>
          </a:p>
        </p:txBody>
      </p:sp>
    </p:spTree>
  </p:cSld>
  <p:clrMap accent1="accent1" accent2="accent2" accent3="accent3" accent4="accent4" accent5="accent5" accent6="accent6" bg1="lt1" bg2="dk2" tx1="dk1" tx2="lt2" folHlink="folHlink" hlink="hlink"/>
  <p:sldLayoutIdLst>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147" name="Shape 147"/>
        <p:cNvGrpSpPr/>
        <p:nvPr/>
      </p:nvGrpSpPr>
      <p:grpSpPr>
        <a:xfrm>
          <a:off x="0" y="0"/>
          <a:ext cx="0" cy="0"/>
          <a:chOff x="0" y="0"/>
          <a:chExt cx="0" cy="0"/>
        </a:xfrm>
      </p:grpSpPr>
      <p:sp>
        <p:nvSpPr>
          <p:cNvPr id="148" name="Shape 148"/>
          <p:cNvSpPr txBox="1"/>
          <p:nvPr>
            <p:ph type="title"/>
          </p:nvPr>
        </p:nvSpPr>
        <p:spPr>
          <a:xfrm>
            <a:off x="628650" y="273844"/>
            <a:ext cx="7886700" cy="994172"/>
          </a:xfrm>
          <a:prstGeom prst="rect">
            <a:avLst/>
          </a:prstGeom>
          <a:noFill/>
          <a:ln>
            <a:noFill/>
          </a:ln>
        </p:spPr>
        <p:txBody>
          <a:bodyPr anchorCtr="0" anchor="ctr" bIns="91425" lIns="91425" rIns="91425" tIns="91425"/>
          <a:lstStyle>
            <a:lvl1pPr indent="0" lvl="0" marL="0" marR="0" rtl="0" algn="l">
              <a:lnSpc>
                <a:spcPct val="90000"/>
              </a:lnSpc>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49" name="Shape 149"/>
          <p:cNvSpPr txBox="1"/>
          <p:nvPr>
            <p:ph idx="1" type="body"/>
          </p:nvPr>
        </p:nvSpPr>
        <p:spPr>
          <a:xfrm>
            <a:off x="628650" y="1369218"/>
            <a:ext cx="7886700" cy="3263503"/>
          </a:xfrm>
          <a:prstGeom prst="rect">
            <a:avLst/>
          </a:prstGeom>
          <a:noFill/>
          <a:ln>
            <a:noFill/>
          </a:ln>
        </p:spPr>
        <p:txBody>
          <a:bodyPr anchorCtr="0" anchor="t" bIns="91425" lIns="91425" rIns="91425" tIns="91425"/>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150" name="Shape 150"/>
          <p:cNvSpPr txBox="1"/>
          <p:nvPr>
            <p:ph idx="10" type="dt"/>
          </p:nvPr>
        </p:nvSpPr>
        <p:spPr>
          <a:xfrm>
            <a:off x="628650" y="4767263"/>
            <a:ext cx="2057400" cy="273843"/>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51" name="Shape 151"/>
          <p:cNvSpPr txBox="1"/>
          <p:nvPr>
            <p:ph idx="11" type="ftr"/>
          </p:nvPr>
        </p:nvSpPr>
        <p:spPr>
          <a:xfrm>
            <a:off x="3028950" y="4767263"/>
            <a:ext cx="3086099" cy="273843"/>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52" name="Shape 152"/>
          <p:cNvSpPr txBox="1"/>
          <p:nvPr>
            <p:ph idx="12" type="sldNum"/>
          </p:nvPr>
        </p:nvSpPr>
        <p:spPr>
          <a:xfrm>
            <a:off x="6457950" y="4767263"/>
            <a:ext cx="2057400" cy="273843"/>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 sz="1200">
                <a:solidFill>
                  <a:srgbClr val="888888"/>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05.jpg"/><Relationship Id="rId4" Type="http://schemas.openxmlformats.org/officeDocument/2006/relationships/image" Target="../media/image06.jpg"/><Relationship Id="rId5" Type="http://schemas.openxmlformats.org/officeDocument/2006/relationships/image" Target="../media/image07.jpg"/><Relationship Id="rId6" Type="http://schemas.openxmlformats.org/officeDocument/2006/relationships/image" Target="../media/image03.jpg"/><Relationship Id="rId7" Type="http://schemas.openxmlformats.org/officeDocument/2006/relationships/image" Target="../media/image04.png"/><Relationship Id="rId8" Type="http://schemas.openxmlformats.org/officeDocument/2006/relationships/hyperlink" Target="tinyurl.com/zarrowCAMWS"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xml"/><Relationship Id="rId3" Type="http://schemas.openxmlformats.org/officeDocument/2006/relationships/image" Target="../media/image08.jpg"/><Relationship Id="rId4" Type="http://schemas.openxmlformats.org/officeDocument/2006/relationships/hyperlink" Target="http://www.thomasandcollier.com/assets/jncl-nclis-white-paper-on-dual-language-education.pdf" TargetMode="External"/><Relationship Id="rId5" Type="http://schemas.openxmlformats.org/officeDocument/2006/relationships/hyperlink" Target="http://www.sde.ct.gov/sde/lib/sde/PDF/Curriculum/Curriculum_Root_Web_Folder/BenefitsofSecondLanguage.pdf" TargetMode="External"/><Relationship Id="rId6" Type="http://schemas.openxmlformats.org/officeDocument/2006/relationships/hyperlink" Target="http://blogs.edweek.org/edweek/learning-the-language/2016/09/nearly_half_of_us_states_recog.html"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hyperlink" Target="sealofbiliteracy.org" TargetMode="Externa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22.png"/><Relationship Id="rId4" Type="http://schemas.openxmlformats.org/officeDocument/2006/relationships/image" Target="../media/image38.png"/><Relationship Id="rId5" Type="http://schemas.openxmlformats.org/officeDocument/2006/relationships/hyperlink" Target="http://www.p21.org/"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5.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hyperlink" Target="http://www.languagetesting.com/alira-the-actfl-latin-interpretive-reading-assessment" TargetMode="Externa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31.png"/><Relationship Id="rId4" Type="http://schemas.openxmlformats.org/officeDocument/2006/relationships/image" Target="../media/image1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32.png"/><Relationship Id="rId4" Type="http://schemas.openxmlformats.org/officeDocument/2006/relationships/hyperlink" Target="https://www.amacad.org/content/Research/researchproject.aspx?d=21896"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35.png"/><Relationship Id="rId4" Type="http://schemas.openxmlformats.org/officeDocument/2006/relationships/image" Target="../media/image34.jpg"/><Relationship Id="rId5" Type="http://schemas.openxmlformats.org/officeDocument/2006/relationships/hyperlink" Target="Leadwithlanguages.or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05.jpg"/><Relationship Id="rId4" Type="http://schemas.openxmlformats.org/officeDocument/2006/relationships/image" Target="../media/image06.jpg"/><Relationship Id="rId5" Type="http://schemas.openxmlformats.org/officeDocument/2006/relationships/image" Target="../media/image07.jpg"/><Relationship Id="rId6" Type="http://schemas.openxmlformats.org/officeDocument/2006/relationships/image" Target="../media/image03.jpg"/><Relationship Id="rId7" Type="http://schemas.openxmlformats.org/officeDocument/2006/relationships/image" Target="../media/image04.png"/><Relationship Id="rId8" Type="http://schemas.openxmlformats.org/officeDocument/2006/relationships/hyperlink" Target="http://tinyurl.com/zarrowCAMW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xml"/><Relationship Id="rId3" Type="http://schemas.openxmlformats.org/officeDocument/2006/relationships/image" Target="../media/image17.jpg"/><Relationship Id="rId4" Type="http://schemas.openxmlformats.org/officeDocument/2006/relationships/image" Target="../media/image1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 Id="rId3"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xml"/><Relationship Id="rId3" Type="http://schemas.openxmlformats.org/officeDocument/2006/relationships/image" Target="../media/image1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3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3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xml"/><Relationship Id="rId3" Type="http://schemas.openxmlformats.org/officeDocument/2006/relationships/image" Target="../media/image12.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xml"/><Relationship Id="rId3"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xml"/><Relationship Id="rId3"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xml"/><Relationship Id="rId3" Type="http://schemas.openxmlformats.org/officeDocument/2006/relationships/image" Target="../media/image0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xml"/><Relationship Id="rId3" Type="http://schemas.openxmlformats.org/officeDocument/2006/relationships/hyperlink" Target="http://www.i4u.com/2016/09/115267/being-bilingual-may-enhance-cognition" TargetMode="External"/><Relationship Id="rId4" Type="http://schemas.openxmlformats.org/officeDocument/2006/relationships/hyperlink" Target="https://www.ncbi.nlm.nih.gov/pmc/articles/PMC3583091/" TargetMode="External"/><Relationship Id="rId5" Type="http://schemas.openxmlformats.org/officeDocument/2006/relationships/hyperlink" Target="https://www.ncbi.nlm.nih.gov/pubmed/21060095/" TargetMode="External"/><Relationship Id="rId6" Type="http://schemas.openxmlformats.org/officeDocument/2006/relationships/image" Target="../media/image08.jpg"/><Relationship Id="rId7" Type="http://schemas.openxmlformats.org/officeDocument/2006/relationships/hyperlink" Target="http://www.renewoureconomy.org/research/language-diversity-the-workforce-the-growing-need-for-bilingual-workers-in-massachusetts-economy/"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5" name="Shape 225"/>
        <p:cNvGrpSpPr/>
        <p:nvPr/>
      </p:nvGrpSpPr>
      <p:grpSpPr>
        <a:xfrm>
          <a:off x="0" y="0"/>
          <a:ext cx="0" cy="0"/>
          <a:chOff x="0" y="0"/>
          <a:chExt cx="0" cy="0"/>
        </a:xfrm>
      </p:grpSpPr>
      <p:sp>
        <p:nvSpPr>
          <p:cNvPr id="226" name="Shape 226"/>
          <p:cNvSpPr txBox="1"/>
          <p:nvPr/>
        </p:nvSpPr>
        <p:spPr>
          <a:xfrm>
            <a:off x="428549" y="239025"/>
            <a:ext cx="8286900" cy="12234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i="0" lang="en" sz="2800" u="none" cap="none" strike="noStrike">
                <a:solidFill>
                  <a:schemeClr val="lt1"/>
                </a:solidFill>
                <a:latin typeface="Times New Roman"/>
                <a:ea typeface="Times New Roman"/>
                <a:cs typeface="Times New Roman"/>
                <a:sym typeface="Times New Roman"/>
              </a:rPr>
              <a:t>History of the Seal of Biliteracy and National Guidelines</a:t>
            </a:r>
          </a:p>
          <a:p>
            <a:pPr indent="0" lvl="0" marL="0" marR="0" rtl="0" algn="l">
              <a:spcBef>
                <a:spcPts val="0"/>
              </a:spcBef>
              <a:buNone/>
            </a:pPr>
            <a:r>
              <a:t/>
            </a:r>
            <a:endParaRPr sz="1800">
              <a:solidFill>
                <a:schemeClr val="lt1"/>
              </a:solidFill>
              <a:latin typeface="Candara"/>
              <a:ea typeface="Candara"/>
              <a:cs typeface="Candara"/>
              <a:sym typeface="Candara"/>
            </a:endParaRPr>
          </a:p>
          <a:p>
            <a:pPr indent="0" lvl="0" marL="0" marR="0" rtl="0" algn="l">
              <a:spcBef>
                <a:spcPts val="0"/>
              </a:spcBef>
              <a:buNone/>
            </a:pPr>
            <a:r>
              <a:t/>
            </a:r>
            <a:endParaRPr sz="1800">
              <a:solidFill>
                <a:schemeClr val="lt1"/>
              </a:solidFill>
              <a:latin typeface="Candara"/>
              <a:ea typeface="Candara"/>
              <a:cs typeface="Candara"/>
              <a:sym typeface="Candara"/>
            </a:endParaRPr>
          </a:p>
        </p:txBody>
      </p:sp>
      <p:grpSp>
        <p:nvGrpSpPr>
          <p:cNvPr id="227" name="Shape 227"/>
          <p:cNvGrpSpPr/>
          <p:nvPr/>
        </p:nvGrpSpPr>
        <p:grpSpPr>
          <a:xfrm>
            <a:off x="313898" y="1667759"/>
            <a:ext cx="4039567" cy="3001697"/>
            <a:chOff x="365417" y="679862"/>
            <a:chExt cx="5970986" cy="4797527"/>
          </a:xfrm>
        </p:grpSpPr>
        <p:pic>
          <p:nvPicPr>
            <p:cNvPr id="228" name="Shape 228"/>
            <p:cNvPicPr preferRelativeResize="0"/>
            <p:nvPr/>
          </p:nvPicPr>
          <p:blipFill rotWithShape="1">
            <a:blip r:embed="rId3">
              <a:alphaModFix/>
            </a:blip>
            <a:srcRect b="0" l="0" r="0" t="0"/>
            <a:stretch/>
          </p:blipFill>
          <p:spPr>
            <a:xfrm>
              <a:off x="2681506" y="679862"/>
              <a:ext cx="3654898" cy="4797527"/>
            </a:xfrm>
            <a:prstGeom prst="rect">
              <a:avLst/>
            </a:prstGeom>
            <a:noFill/>
            <a:ln>
              <a:noFill/>
            </a:ln>
          </p:spPr>
        </p:pic>
        <p:pic>
          <p:nvPicPr>
            <p:cNvPr id="229" name="Shape 229"/>
            <p:cNvPicPr preferRelativeResize="0"/>
            <p:nvPr/>
          </p:nvPicPr>
          <p:blipFill rotWithShape="1">
            <a:blip r:embed="rId4">
              <a:alphaModFix/>
            </a:blip>
            <a:srcRect b="0" l="0" r="0" t="0"/>
            <a:stretch/>
          </p:blipFill>
          <p:spPr>
            <a:xfrm>
              <a:off x="365417" y="3182553"/>
              <a:ext cx="3042454" cy="2281839"/>
            </a:xfrm>
            <a:prstGeom prst="rect">
              <a:avLst/>
            </a:prstGeom>
            <a:noFill/>
            <a:ln>
              <a:noFill/>
            </a:ln>
          </p:spPr>
        </p:pic>
        <p:pic>
          <p:nvPicPr>
            <p:cNvPr id="230" name="Shape 230"/>
            <p:cNvPicPr preferRelativeResize="0"/>
            <p:nvPr/>
          </p:nvPicPr>
          <p:blipFill rotWithShape="1">
            <a:blip r:embed="rId5">
              <a:alphaModFix/>
            </a:blip>
            <a:srcRect b="21314" l="32424" r="0" t="5071"/>
            <a:stretch/>
          </p:blipFill>
          <p:spPr>
            <a:xfrm>
              <a:off x="365417" y="679864"/>
              <a:ext cx="3071981" cy="2511380"/>
            </a:xfrm>
            <a:prstGeom prst="rect">
              <a:avLst/>
            </a:prstGeom>
            <a:noFill/>
            <a:ln>
              <a:noFill/>
            </a:ln>
          </p:spPr>
        </p:pic>
      </p:grpSp>
      <p:sp>
        <p:nvSpPr>
          <p:cNvPr id="231" name="Shape 231"/>
          <p:cNvSpPr/>
          <p:nvPr/>
        </p:nvSpPr>
        <p:spPr>
          <a:xfrm>
            <a:off x="4177432" y="1287462"/>
            <a:ext cx="5193600" cy="31278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 sz="2400">
                <a:solidFill>
                  <a:schemeClr val="lt1"/>
                </a:solidFill>
                <a:latin typeface="Times New Roman"/>
                <a:ea typeface="Times New Roman"/>
                <a:cs typeface="Times New Roman"/>
                <a:sym typeface="Times New Roman"/>
              </a:rPr>
              <a:t>Dr. Edward M. Zarrow</a:t>
            </a:r>
          </a:p>
          <a:p>
            <a:pPr indent="0" lvl="0" marL="0" marR="0" rtl="0" algn="ctr">
              <a:spcBef>
                <a:spcPts val="0"/>
              </a:spcBef>
              <a:buSzPct val="25000"/>
              <a:buNone/>
            </a:pPr>
            <a:r>
              <a:rPr lang="en" sz="2400">
                <a:solidFill>
                  <a:schemeClr val="lt1"/>
                </a:solidFill>
                <a:latin typeface="Times New Roman"/>
                <a:ea typeface="Times New Roman"/>
                <a:cs typeface="Times New Roman"/>
                <a:sym typeface="Times New Roman"/>
              </a:rPr>
              <a:t>Westwood High School</a:t>
            </a:r>
          </a:p>
          <a:p>
            <a:pPr indent="0" lvl="0" marL="0" marR="0" rtl="0" algn="ctr">
              <a:spcBef>
                <a:spcPts val="0"/>
              </a:spcBef>
              <a:buNone/>
            </a:pPr>
            <a:r>
              <a:t/>
            </a:r>
            <a:endParaRPr sz="1000">
              <a:solidFill>
                <a:schemeClr val="lt1"/>
              </a:solidFill>
              <a:latin typeface="Times New Roman"/>
              <a:ea typeface="Times New Roman"/>
              <a:cs typeface="Times New Roman"/>
              <a:sym typeface="Times New Roman"/>
            </a:endParaRPr>
          </a:p>
          <a:p>
            <a:pPr indent="0" lvl="0" marL="0" marR="0" rtl="0" algn="ctr">
              <a:spcBef>
                <a:spcPts val="0"/>
              </a:spcBef>
              <a:buSzPct val="25000"/>
              <a:buNone/>
            </a:pPr>
            <a:r>
              <a:rPr lang="en" sz="2400">
                <a:solidFill>
                  <a:schemeClr val="lt1"/>
                </a:solidFill>
                <a:latin typeface="Times New Roman"/>
                <a:ea typeface="Times New Roman"/>
                <a:cs typeface="Times New Roman"/>
                <a:sym typeface="Times New Roman"/>
              </a:rPr>
              <a:t>ACTFL 2016 National Language </a:t>
            </a:r>
          </a:p>
          <a:p>
            <a:pPr indent="0" lvl="0" marL="0" marR="0" rtl="0" algn="ctr">
              <a:spcBef>
                <a:spcPts val="0"/>
              </a:spcBef>
              <a:buSzPct val="25000"/>
              <a:buNone/>
            </a:pPr>
            <a:r>
              <a:rPr lang="en" sz="2400">
                <a:solidFill>
                  <a:schemeClr val="lt1"/>
                </a:solidFill>
                <a:latin typeface="Times New Roman"/>
                <a:ea typeface="Times New Roman"/>
                <a:cs typeface="Times New Roman"/>
                <a:sym typeface="Times New Roman"/>
              </a:rPr>
              <a:t>Teacher of the Year</a:t>
            </a:r>
          </a:p>
          <a:p>
            <a:pPr indent="0" lvl="0" marL="0" marR="0" rtl="0" algn="ctr">
              <a:spcBef>
                <a:spcPts val="0"/>
              </a:spcBef>
              <a:buNone/>
            </a:pPr>
            <a:r>
              <a:t/>
            </a:r>
            <a:endParaRPr sz="1000">
              <a:solidFill>
                <a:schemeClr val="lt1"/>
              </a:solidFill>
              <a:latin typeface="Times New Roman"/>
              <a:ea typeface="Times New Roman"/>
              <a:cs typeface="Times New Roman"/>
              <a:sym typeface="Times New Roman"/>
            </a:endParaRPr>
          </a:p>
          <a:p>
            <a:pPr indent="0" lvl="0" marL="0" marR="0" rtl="0" algn="ctr">
              <a:spcBef>
                <a:spcPts val="0"/>
              </a:spcBef>
              <a:buSzPct val="25000"/>
              <a:buNone/>
            </a:pPr>
            <a:r>
              <a:rPr lang="en" sz="2400">
                <a:solidFill>
                  <a:schemeClr val="lt1"/>
                </a:solidFill>
                <a:latin typeface="Times New Roman"/>
                <a:ea typeface="Times New Roman"/>
                <a:cs typeface="Times New Roman"/>
                <a:sym typeface="Times New Roman"/>
              </a:rPr>
              <a:t>tzarrow@westwood.k12.ma.us</a:t>
            </a:r>
          </a:p>
          <a:p>
            <a:pPr indent="0" lvl="0" marL="0" marR="0" rtl="0" algn="ctr">
              <a:spcBef>
                <a:spcPts val="0"/>
              </a:spcBef>
              <a:buSzPct val="25000"/>
              <a:buNone/>
            </a:pPr>
            <a:r>
              <a:rPr lang="en" sz="2400">
                <a:solidFill>
                  <a:schemeClr val="lt1"/>
                </a:solidFill>
                <a:latin typeface="Times New Roman"/>
                <a:ea typeface="Times New Roman"/>
                <a:cs typeface="Times New Roman"/>
                <a:sym typeface="Times New Roman"/>
              </a:rPr>
              <a:t>@drzarrow</a:t>
            </a:r>
          </a:p>
          <a:p>
            <a:pPr indent="0" lvl="0" marL="0" marR="0" rtl="0" algn="ctr">
              <a:spcBef>
                <a:spcPts val="0"/>
              </a:spcBef>
              <a:buNone/>
            </a:pPr>
            <a:r>
              <a:t/>
            </a:r>
            <a:endParaRPr sz="1000">
              <a:solidFill>
                <a:schemeClr val="lt1"/>
              </a:solidFill>
              <a:latin typeface="Times New Roman"/>
              <a:ea typeface="Times New Roman"/>
              <a:cs typeface="Times New Roman"/>
              <a:sym typeface="Times New Roman"/>
            </a:endParaRPr>
          </a:p>
          <a:p>
            <a:pPr indent="0" lvl="0" marL="0" marR="0" rtl="0" algn="ctr">
              <a:spcBef>
                <a:spcPts val="0"/>
              </a:spcBef>
              <a:buSzPct val="25000"/>
              <a:buNone/>
            </a:pPr>
            <a:r>
              <a:rPr lang="en" sz="2400">
                <a:solidFill>
                  <a:schemeClr val="lt1"/>
                </a:solidFill>
                <a:latin typeface="Times New Roman"/>
                <a:ea typeface="Times New Roman"/>
                <a:cs typeface="Times New Roman"/>
                <a:sym typeface="Times New Roman"/>
              </a:rPr>
              <a:t>CAMWS 2017</a:t>
            </a:r>
          </a:p>
          <a:p>
            <a:pPr indent="0" lvl="0" marL="0" marR="0" rtl="0" algn="ctr">
              <a:spcBef>
                <a:spcPts val="0"/>
              </a:spcBef>
              <a:buSzPct val="25000"/>
              <a:buNone/>
            </a:pPr>
            <a:r>
              <a:rPr lang="en" sz="2400">
                <a:solidFill>
                  <a:schemeClr val="lt1"/>
                </a:solidFill>
                <a:latin typeface="Times New Roman"/>
                <a:ea typeface="Times New Roman"/>
                <a:cs typeface="Times New Roman"/>
                <a:sym typeface="Times New Roman"/>
              </a:rPr>
              <a:t>Kitchener, Ontario</a:t>
            </a:r>
          </a:p>
          <a:p>
            <a:pPr indent="0" lvl="0" marL="0" marR="0" rtl="0" algn="l">
              <a:spcBef>
                <a:spcPts val="0"/>
              </a:spcBef>
              <a:buNone/>
            </a:pPr>
            <a:r>
              <a:t/>
            </a:r>
            <a:endParaRPr sz="1800">
              <a:solidFill>
                <a:schemeClr val="lt1"/>
              </a:solidFill>
              <a:latin typeface="Times New Roman"/>
              <a:ea typeface="Times New Roman"/>
              <a:cs typeface="Times New Roman"/>
              <a:sym typeface="Times New Roman"/>
            </a:endParaRPr>
          </a:p>
        </p:txBody>
      </p:sp>
      <p:pic>
        <p:nvPicPr>
          <p:cNvPr id="232" name="Shape 232"/>
          <p:cNvPicPr preferRelativeResize="0"/>
          <p:nvPr/>
        </p:nvPicPr>
        <p:blipFill rotWithShape="1">
          <a:blip r:embed="rId6">
            <a:alphaModFix/>
          </a:blip>
          <a:srcRect b="0" l="0" r="0" t="0"/>
          <a:stretch/>
        </p:blipFill>
        <p:spPr>
          <a:xfrm>
            <a:off x="5620019" y="3491594"/>
            <a:ext cx="435300" cy="435300"/>
          </a:xfrm>
          <a:prstGeom prst="rect">
            <a:avLst/>
          </a:prstGeom>
          <a:noFill/>
          <a:ln>
            <a:noFill/>
          </a:ln>
        </p:spPr>
      </p:pic>
      <p:grpSp>
        <p:nvGrpSpPr>
          <p:cNvPr id="233" name="Shape 233"/>
          <p:cNvGrpSpPr/>
          <p:nvPr/>
        </p:nvGrpSpPr>
        <p:grpSpPr>
          <a:xfrm>
            <a:off x="313898" y="1667759"/>
            <a:ext cx="4039567" cy="3001697"/>
            <a:chOff x="365417" y="679862"/>
            <a:chExt cx="5970986" cy="4797527"/>
          </a:xfrm>
        </p:grpSpPr>
        <p:pic>
          <p:nvPicPr>
            <p:cNvPr id="234" name="Shape 234"/>
            <p:cNvPicPr preferRelativeResize="0"/>
            <p:nvPr/>
          </p:nvPicPr>
          <p:blipFill rotWithShape="1">
            <a:blip r:embed="rId3">
              <a:alphaModFix/>
            </a:blip>
            <a:srcRect b="0" l="0" r="0" t="0"/>
            <a:stretch/>
          </p:blipFill>
          <p:spPr>
            <a:xfrm>
              <a:off x="2681506" y="679862"/>
              <a:ext cx="3654898" cy="4797527"/>
            </a:xfrm>
            <a:prstGeom prst="rect">
              <a:avLst/>
            </a:prstGeom>
            <a:noFill/>
            <a:ln>
              <a:noFill/>
            </a:ln>
          </p:spPr>
        </p:pic>
        <p:pic>
          <p:nvPicPr>
            <p:cNvPr id="235" name="Shape 235"/>
            <p:cNvPicPr preferRelativeResize="0"/>
            <p:nvPr/>
          </p:nvPicPr>
          <p:blipFill rotWithShape="1">
            <a:blip r:embed="rId4">
              <a:alphaModFix/>
            </a:blip>
            <a:srcRect b="0" l="0" r="0" t="0"/>
            <a:stretch/>
          </p:blipFill>
          <p:spPr>
            <a:xfrm>
              <a:off x="365417" y="3182553"/>
              <a:ext cx="3042454" cy="2281839"/>
            </a:xfrm>
            <a:prstGeom prst="rect">
              <a:avLst/>
            </a:prstGeom>
            <a:noFill/>
            <a:ln>
              <a:noFill/>
            </a:ln>
          </p:spPr>
        </p:pic>
        <p:pic>
          <p:nvPicPr>
            <p:cNvPr id="236" name="Shape 236"/>
            <p:cNvPicPr preferRelativeResize="0"/>
            <p:nvPr/>
          </p:nvPicPr>
          <p:blipFill rotWithShape="1">
            <a:blip r:embed="rId5">
              <a:alphaModFix/>
            </a:blip>
            <a:srcRect b="21314" l="32424" r="0" t="5071"/>
            <a:stretch/>
          </p:blipFill>
          <p:spPr>
            <a:xfrm>
              <a:off x="365417" y="679864"/>
              <a:ext cx="3071981" cy="2511380"/>
            </a:xfrm>
            <a:prstGeom prst="rect">
              <a:avLst/>
            </a:prstGeom>
            <a:noFill/>
            <a:ln>
              <a:noFill/>
            </a:ln>
          </p:spPr>
        </p:pic>
      </p:grpSp>
      <p:pic>
        <p:nvPicPr>
          <p:cNvPr id="237" name="Shape 237"/>
          <p:cNvPicPr preferRelativeResize="0"/>
          <p:nvPr/>
        </p:nvPicPr>
        <p:blipFill rotWithShape="1">
          <a:blip r:embed="rId7">
            <a:alphaModFix/>
          </a:blip>
          <a:srcRect b="0" l="11701" r="14901" t="32922"/>
          <a:stretch/>
        </p:blipFill>
        <p:spPr>
          <a:xfrm>
            <a:off x="313898" y="1667760"/>
            <a:ext cx="2068308" cy="1595276"/>
          </a:xfrm>
          <a:prstGeom prst="rect">
            <a:avLst/>
          </a:prstGeom>
          <a:noFill/>
          <a:ln>
            <a:noFill/>
          </a:ln>
        </p:spPr>
      </p:pic>
      <p:sp>
        <p:nvSpPr>
          <p:cNvPr id="238" name="Shape 238"/>
          <p:cNvSpPr txBox="1"/>
          <p:nvPr/>
        </p:nvSpPr>
        <p:spPr>
          <a:xfrm>
            <a:off x="1168425" y="1027125"/>
            <a:ext cx="2915700" cy="435300"/>
          </a:xfrm>
          <a:prstGeom prst="rect">
            <a:avLst/>
          </a:prstGeom>
          <a:noFill/>
          <a:ln>
            <a:noFill/>
          </a:ln>
        </p:spPr>
        <p:txBody>
          <a:bodyPr anchorCtr="0" anchor="t" bIns="91425" lIns="91425" rIns="91425" tIns="91425">
            <a:noAutofit/>
          </a:bodyPr>
          <a:lstStyle/>
          <a:p>
            <a:pPr lvl="0">
              <a:spcBef>
                <a:spcPts val="0"/>
              </a:spcBef>
              <a:buNone/>
            </a:pPr>
            <a:r>
              <a:rPr lang="en" u="sng">
                <a:solidFill>
                  <a:schemeClr val="hlink"/>
                </a:solidFill>
                <a:hlinkClick r:id="rId8"/>
              </a:rPr>
              <a:t>tinyurl.com/zarrowCAMWS</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4" name="Shape 294"/>
        <p:cNvGrpSpPr/>
        <p:nvPr/>
      </p:nvGrpSpPr>
      <p:grpSpPr>
        <a:xfrm>
          <a:off x="0" y="0"/>
          <a:ext cx="0" cy="0"/>
          <a:chOff x="0" y="0"/>
          <a:chExt cx="0" cy="0"/>
        </a:xfrm>
      </p:grpSpPr>
      <p:pic>
        <p:nvPicPr>
          <p:cNvPr id="295" name="Shape 295"/>
          <p:cNvPicPr preferRelativeResize="0"/>
          <p:nvPr/>
        </p:nvPicPr>
        <p:blipFill rotWithShape="1">
          <a:blip r:embed="rId3">
            <a:alphaModFix/>
          </a:blip>
          <a:srcRect b="0" l="0" r="0" t="0"/>
          <a:stretch/>
        </p:blipFill>
        <p:spPr>
          <a:xfrm>
            <a:off x="6400800" y="-5144608"/>
            <a:ext cx="2743199" cy="10674475"/>
          </a:xfrm>
          <a:prstGeom prst="rect">
            <a:avLst/>
          </a:prstGeom>
          <a:noFill/>
          <a:ln>
            <a:noFill/>
          </a:ln>
        </p:spPr>
      </p:pic>
      <p:sp>
        <p:nvSpPr>
          <p:cNvPr id="296" name="Shape 296"/>
          <p:cNvSpPr txBox="1"/>
          <p:nvPr/>
        </p:nvSpPr>
        <p:spPr>
          <a:xfrm>
            <a:off x="326524" y="133250"/>
            <a:ext cx="5488200" cy="7155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2800">
                <a:solidFill>
                  <a:srgbClr val="000000"/>
                </a:solidFill>
                <a:latin typeface="Times New Roman"/>
                <a:ea typeface="Times New Roman"/>
                <a:cs typeface="Times New Roman"/>
                <a:sym typeface="Times New Roman"/>
              </a:rPr>
              <a:t>*Dual Language Education can </a:t>
            </a:r>
            <a:r>
              <a:rPr lang="en" sz="2800" u="sng">
                <a:solidFill>
                  <a:schemeClr val="hlink"/>
                </a:solidFill>
                <a:latin typeface="Times New Roman"/>
                <a:ea typeface="Times New Roman"/>
                <a:cs typeface="Times New Roman"/>
                <a:sym typeface="Times New Roman"/>
                <a:hlinkClick r:id="rId4"/>
              </a:rPr>
              <a:t>Close the Achievement Gap</a:t>
            </a:r>
          </a:p>
        </p:txBody>
      </p:sp>
      <p:sp>
        <p:nvSpPr>
          <p:cNvPr id="297" name="Shape 297"/>
          <p:cNvSpPr/>
          <p:nvPr/>
        </p:nvSpPr>
        <p:spPr>
          <a:xfrm>
            <a:off x="326524" y="1127525"/>
            <a:ext cx="5206200" cy="20082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2800">
                <a:solidFill>
                  <a:srgbClr val="000000"/>
                </a:solidFill>
                <a:latin typeface="Times New Roman"/>
                <a:ea typeface="Times New Roman"/>
                <a:cs typeface="Times New Roman"/>
                <a:sym typeface="Times New Roman"/>
              </a:rPr>
              <a:t>*Language learners consistently </a:t>
            </a:r>
            <a:r>
              <a:rPr lang="en" sz="2800" u="sng">
                <a:solidFill>
                  <a:schemeClr val="hlink"/>
                </a:solidFill>
                <a:latin typeface="Times New Roman"/>
                <a:ea typeface="Times New Roman"/>
                <a:cs typeface="Times New Roman"/>
                <a:sym typeface="Times New Roman"/>
                <a:hlinkClick r:id="rId5"/>
              </a:rPr>
              <a:t>outperform control groups</a:t>
            </a:r>
            <a:r>
              <a:rPr lang="en" sz="2800">
                <a:solidFill>
                  <a:srgbClr val="000000"/>
                </a:solidFill>
                <a:latin typeface="Times New Roman"/>
                <a:ea typeface="Times New Roman"/>
                <a:cs typeface="Times New Roman"/>
                <a:sym typeface="Times New Roman"/>
              </a:rPr>
              <a:t> in core subject areas on standardized tests often significantly (this includes math). </a:t>
            </a:r>
          </a:p>
        </p:txBody>
      </p:sp>
      <p:sp>
        <p:nvSpPr>
          <p:cNvPr id="298" name="Shape 298"/>
          <p:cNvSpPr/>
          <p:nvPr/>
        </p:nvSpPr>
        <p:spPr>
          <a:xfrm>
            <a:off x="326524" y="3472775"/>
            <a:ext cx="4854000" cy="10389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2800">
                <a:solidFill>
                  <a:srgbClr val="000000"/>
                </a:solidFill>
                <a:latin typeface="Times New Roman"/>
                <a:ea typeface="Times New Roman"/>
                <a:cs typeface="Times New Roman"/>
                <a:sym typeface="Times New Roman"/>
              </a:rPr>
              <a:t>*Nearly ½ of all U.S. States offer </a:t>
            </a:r>
            <a:r>
              <a:rPr lang="en" sz="2800" u="sng">
                <a:solidFill>
                  <a:schemeClr val="hlink"/>
                </a:solidFill>
                <a:latin typeface="Times New Roman"/>
                <a:ea typeface="Times New Roman"/>
                <a:cs typeface="Times New Roman"/>
                <a:sym typeface="Times New Roman"/>
                <a:hlinkClick r:id="rId6"/>
              </a:rPr>
              <a:t>special recognition</a:t>
            </a:r>
            <a:r>
              <a:rPr lang="en" sz="2800">
                <a:solidFill>
                  <a:srgbClr val="000000"/>
                </a:solidFill>
                <a:latin typeface="Times New Roman"/>
                <a:ea typeface="Times New Roman"/>
                <a:cs typeface="Times New Roman"/>
                <a:sym typeface="Times New Roman"/>
              </a:rPr>
              <a:t> for bilingual graduates</a:t>
            </a:r>
          </a:p>
        </p:txBody>
      </p:sp>
      <p:sp>
        <p:nvSpPr>
          <p:cNvPr id="299" name="Shape 299"/>
          <p:cNvSpPr/>
          <p:nvPr/>
        </p:nvSpPr>
        <p:spPr>
          <a:xfrm>
            <a:off x="4408724" y="4260400"/>
            <a:ext cx="581400" cy="603300"/>
          </a:xfrm>
          <a:prstGeom prst="star5">
            <a:avLst>
              <a:gd fmla="val 19098" name="adj"/>
              <a:gd fmla="val 105146" name="hf"/>
              <a:gd fmla="val 110557" name="vf"/>
            </a:avLst>
          </a:prstGeom>
          <a:solidFill>
            <a:srgbClr val="FFFF00"/>
          </a:solidFill>
          <a:ln cap="flat" cmpd="sng" w="12700">
            <a:solidFill>
              <a:srgbClr val="42719B"/>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3" name="Shape 303"/>
        <p:cNvGrpSpPr/>
        <p:nvPr/>
      </p:nvGrpSpPr>
      <p:grpSpPr>
        <a:xfrm>
          <a:off x="0" y="0"/>
          <a:ext cx="0" cy="0"/>
          <a:chOff x="0" y="0"/>
          <a:chExt cx="0" cy="0"/>
        </a:xfrm>
      </p:grpSpPr>
      <p:sp>
        <p:nvSpPr>
          <p:cNvPr id="304" name="Shape 304"/>
          <p:cNvSpPr txBox="1"/>
          <p:nvPr>
            <p:ph type="title"/>
          </p:nvPr>
        </p:nvSpPr>
        <p:spPr>
          <a:xfrm>
            <a:off x="-178875" y="113250"/>
            <a:ext cx="7581900" cy="913200"/>
          </a:xfrm>
          <a:prstGeom prst="rect">
            <a:avLst/>
          </a:prstGeom>
          <a:noFill/>
          <a:ln>
            <a:noFill/>
          </a:ln>
        </p:spPr>
        <p:txBody>
          <a:bodyPr anchorCtr="0" anchor="ctr" bIns="45700" lIns="91425" rIns="91425" tIns="45700">
            <a:noAutofit/>
          </a:bodyPr>
          <a:lstStyle/>
          <a:p>
            <a:pPr indent="0" lvl="0" marL="0" marR="0" rtl="0" algn="ctr">
              <a:spcBef>
                <a:spcPts val="0"/>
              </a:spcBef>
              <a:buClr>
                <a:schemeClr val="lt1"/>
              </a:buClr>
              <a:buSzPct val="25000"/>
              <a:buFont typeface="Candara"/>
              <a:buNone/>
            </a:pPr>
            <a:r>
              <a:rPr b="1" i="0" lang="en" sz="3600" u="none" cap="none" strike="noStrike">
                <a:solidFill>
                  <a:schemeClr val="lt1"/>
                </a:solidFill>
                <a:latin typeface="Candara"/>
                <a:ea typeface="Candara"/>
                <a:cs typeface="Candara"/>
                <a:sym typeface="Candara"/>
              </a:rPr>
              <a:t>What Is the “Seal of Biliteracy?”</a:t>
            </a:r>
          </a:p>
        </p:txBody>
      </p:sp>
      <p:sp>
        <p:nvSpPr>
          <p:cNvPr id="305" name="Shape 305"/>
          <p:cNvSpPr txBox="1"/>
          <p:nvPr>
            <p:ph idx="1" type="body"/>
          </p:nvPr>
        </p:nvSpPr>
        <p:spPr>
          <a:xfrm>
            <a:off x="721137" y="1278106"/>
            <a:ext cx="7581900" cy="3543600"/>
          </a:xfrm>
          <a:prstGeom prst="rect">
            <a:avLst/>
          </a:prstGeom>
          <a:noFill/>
          <a:ln>
            <a:noFill/>
          </a:ln>
        </p:spPr>
        <p:txBody>
          <a:bodyPr anchorCtr="0" anchor="t" bIns="45700" lIns="91425" rIns="91425" tIns="45700">
            <a:noAutofit/>
          </a:bodyPr>
          <a:lstStyle/>
          <a:p>
            <a:pPr indent="-403225" lvl="0" marL="403225" marR="0" rtl="0" algn="l">
              <a:spcBef>
                <a:spcPts val="0"/>
              </a:spcBef>
              <a:spcAft>
                <a:spcPts val="0"/>
              </a:spcAft>
              <a:buClr>
                <a:schemeClr val="lt1"/>
              </a:buClr>
              <a:buSzPct val="100000"/>
              <a:buFont typeface="Candara"/>
              <a:buChar char="•"/>
            </a:pPr>
            <a:r>
              <a:rPr b="1" i="0" lang="en" sz="2400" u="none" cap="none" strike="noStrike">
                <a:solidFill>
                  <a:schemeClr val="lt1"/>
                </a:solidFill>
                <a:latin typeface="Candara"/>
                <a:ea typeface="Candara"/>
                <a:cs typeface="Candara"/>
                <a:sym typeface="Candara"/>
              </a:rPr>
              <a:t>The “</a:t>
            </a:r>
            <a:r>
              <a:rPr b="1" i="0" lang="en" sz="2400" u="sng" cap="none" strike="noStrike">
                <a:solidFill>
                  <a:schemeClr val="hlink"/>
                </a:solidFill>
                <a:latin typeface="Candara"/>
                <a:ea typeface="Candara"/>
                <a:cs typeface="Candara"/>
                <a:sym typeface="Candara"/>
                <a:hlinkClick r:id="rId3"/>
              </a:rPr>
              <a:t>Seal of Biliteracy</a:t>
            </a:r>
            <a:r>
              <a:rPr b="1" i="0" lang="en" sz="2400" u="none" cap="none" strike="noStrike">
                <a:solidFill>
                  <a:schemeClr val="lt1"/>
                </a:solidFill>
                <a:latin typeface="Candara"/>
                <a:ea typeface="Candara"/>
                <a:cs typeface="Candara"/>
                <a:sym typeface="Candara"/>
              </a:rPr>
              <a:t>” recognizes high school &amp; college graduates for demonstrating proficiency in English and at least one other world language with a seal on their diploma or transcript.</a:t>
            </a:r>
          </a:p>
          <a:p>
            <a:pPr indent="-403225" lvl="0" marL="403225" marR="0" rtl="0" algn="l">
              <a:spcBef>
                <a:spcPts val="2000"/>
              </a:spcBef>
              <a:spcAft>
                <a:spcPts val="0"/>
              </a:spcAft>
              <a:buClr>
                <a:schemeClr val="lt1"/>
              </a:buClr>
              <a:buSzPct val="100000"/>
              <a:buFont typeface="Candara"/>
              <a:buChar char="•"/>
            </a:pPr>
            <a:r>
              <a:rPr b="1" i="0" lang="en" sz="2400" u="none" cap="none" strike="noStrike">
                <a:solidFill>
                  <a:schemeClr val="lt1"/>
                </a:solidFill>
                <a:latin typeface="Candara"/>
                <a:ea typeface="Candara"/>
                <a:cs typeface="Candara"/>
                <a:sym typeface="Candara"/>
              </a:rPr>
              <a:t>The “Seal of Biliteracy” award may be granted by a school, school district, county office, or state department of education in recognition of student accomplishment for future employers (and for college admissions).</a:t>
            </a:r>
          </a:p>
          <a:p>
            <a:pPr indent="-403225" lvl="0" marL="403225" marR="0" rtl="0" algn="l">
              <a:spcBef>
                <a:spcPts val="2000"/>
              </a:spcBef>
              <a:buClr>
                <a:schemeClr val="lt1"/>
              </a:buClr>
              <a:buSzPct val="100000"/>
              <a:buFont typeface="Candara"/>
              <a:buChar char="•"/>
            </a:pPr>
            <a:r>
              <a:rPr b="1" i="1" lang="en" sz="2400" u="none" cap="none" strike="noStrike">
                <a:solidFill>
                  <a:schemeClr val="lt1"/>
                </a:solidFill>
                <a:latin typeface="Candara"/>
                <a:ea typeface="Candara"/>
                <a:cs typeface="Candara"/>
                <a:sym typeface="Candara"/>
              </a:rPr>
              <a:t>Students can earn the “Seal of Biliteracy” for proficiency in LATIN </a:t>
            </a:r>
          </a:p>
        </p:txBody>
      </p:sp>
      <p:pic>
        <p:nvPicPr>
          <p:cNvPr descr="Screen Shot 2016-11-05 at 10.01.58 AM.png" id="306" name="Shape 306"/>
          <p:cNvPicPr preferRelativeResize="0"/>
          <p:nvPr/>
        </p:nvPicPr>
        <p:blipFill rotWithShape="1">
          <a:blip r:embed="rId4">
            <a:alphaModFix/>
          </a:blip>
          <a:srcRect b="0" l="0" r="0" t="32599"/>
          <a:stretch/>
        </p:blipFill>
        <p:spPr>
          <a:xfrm>
            <a:off x="6974710" y="38483"/>
            <a:ext cx="1987152" cy="123961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1" name="Shape 311"/>
        <p:cNvGrpSpPr/>
        <p:nvPr/>
      </p:nvGrpSpPr>
      <p:grpSpPr>
        <a:xfrm>
          <a:off x="0" y="0"/>
          <a:ext cx="0" cy="0"/>
          <a:chOff x="0" y="0"/>
          <a:chExt cx="0" cy="0"/>
        </a:xfrm>
      </p:grpSpPr>
      <p:pic>
        <p:nvPicPr>
          <p:cNvPr id="312" name="Shape 312"/>
          <p:cNvPicPr preferRelativeResize="0"/>
          <p:nvPr/>
        </p:nvPicPr>
        <p:blipFill rotWithShape="1">
          <a:blip r:embed="rId3">
            <a:alphaModFix/>
          </a:blip>
          <a:srcRect b="0" l="0" r="0" t="0"/>
          <a:stretch/>
        </p:blipFill>
        <p:spPr>
          <a:xfrm>
            <a:off x="183935" y="1084997"/>
            <a:ext cx="4741333" cy="3951026"/>
          </a:xfrm>
          <a:prstGeom prst="rect">
            <a:avLst/>
          </a:prstGeom>
          <a:noFill/>
          <a:ln>
            <a:noFill/>
          </a:ln>
        </p:spPr>
      </p:pic>
      <p:pic>
        <p:nvPicPr>
          <p:cNvPr id="313" name="Shape 313"/>
          <p:cNvPicPr preferRelativeResize="0"/>
          <p:nvPr/>
        </p:nvPicPr>
        <p:blipFill rotWithShape="1">
          <a:blip r:embed="rId4">
            <a:alphaModFix/>
          </a:blip>
          <a:srcRect b="0" l="0" r="0" t="0"/>
          <a:stretch/>
        </p:blipFill>
        <p:spPr>
          <a:xfrm>
            <a:off x="4925269" y="1084996"/>
            <a:ext cx="3973071" cy="3142397"/>
          </a:xfrm>
          <a:prstGeom prst="rect">
            <a:avLst/>
          </a:prstGeom>
          <a:noFill/>
          <a:ln>
            <a:noFill/>
          </a:ln>
        </p:spPr>
      </p:pic>
      <p:sp>
        <p:nvSpPr>
          <p:cNvPr id="314" name="Shape 314"/>
          <p:cNvSpPr txBox="1"/>
          <p:nvPr/>
        </p:nvSpPr>
        <p:spPr>
          <a:xfrm>
            <a:off x="791570" y="269541"/>
            <a:ext cx="7751928" cy="623247"/>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1" i="1" lang="en" sz="4800">
                <a:solidFill>
                  <a:schemeClr val="lt1"/>
                </a:solidFill>
                <a:latin typeface="Candara"/>
                <a:ea typeface="Candara"/>
                <a:cs typeface="Candara"/>
                <a:sym typeface="Candara"/>
              </a:rPr>
              <a:t>TOTAL: </a:t>
            </a:r>
            <a:r>
              <a:rPr i="1" lang="en" sz="4800">
                <a:solidFill>
                  <a:schemeClr val="lt1"/>
                </a:solidFill>
                <a:latin typeface="Candara"/>
                <a:ea typeface="Candara"/>
                <a:cs typeface="Candara"/>
                <a:sym typeface="Candara"/>
              </a:rPr>
              <a:t>25 State Seals</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8" name="Shape 318"/>
        <p:cNvGrpSpPr/>
        <p:nvPr/>
      </p:nvGrpSpPr>
      <p:grpSpPr>
        <a:xfrm>
          <a:off x="0" y="0"/>
          <a:ext cx="0" cy="0"/>
          <a:chOff x="0" y="0"/>
          <a:chExt cx="0" cy="0"/>
        </a:xfrm>
      </p:grpSpPr>
      <p:pic>
        <p:nvPicPr>
          <p:cNvPr id="319" name="Shape 319"/>
          <p:cNvPicPr preferRelativeResize="0"/>
          <p:nvPr/>
        </p:nvPicPr>
        <p:blipFill rotWithShape="1">
          <a:blip r:embed="rId3">
            <a:alphaModFix/>
          </a:blip>
          <a:srcRect b="7695" l="4371" r="36468" t="28499"/>
          <a:stretch/>
        </p:blipFill>
        <p:spPr>
          <a:xfrm>
            <a:off x="191105" y="969288"/>
            <a:ext cx="8822700" cy="4012500"/>
          </a:xfrm>
          <a:prstGeom prst="rect">
            <a:avLst/>
          </a:prstGeom>
          <a:noFill/>
          <a:ln>
            <a:noFill/>
          </a:ln>
        </p:spPr>
      </p:pic>
      <p:sp>
        <p:nvSpPr>
          <p:cNvPr id="320" name="Shape 320"/>
          <p:cNvSpPr txBox="1"/>
          <p:nvPr/>
        </p:nvSpPr>
        <p:spPr>
          <a:xfrm>
            <a:off x="740091" y="51677"/>
            <a:ext cx="7724700" cy="6231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 sz="2400">
                <a:solidFill>
                  <a:schemeClr val="lt1"/>
                </a:solidFill>
                <a:latin typeface="Times New Roman"/>
                <a:ea typeface="Times New Roman"/>
                <a:cs typeface="Times New Roman"/>
                <a:sym typeface="Times New Roman"/>
              </a:rPr>
              <a:t>Languages are non-partisan … </a:t>
            </a:r>
          </a:p>
          <a:p>
            <a:pPr indent="0" lvl="0" marL="0" marR="0" rtl="0" algn="ctr">
              <a:spcBef>
                <a:spcPts val="0"/>
              </a:spcBef>
              <a:buSzPct val="25000"/>
              <a:buNone/>
            </a:pPr>
            <a:r>
              <a:rPr lang="en" sz="2400">
                <a:solidFill>
                  <a:schemeClr val="lt1"/>
                </a:solidFill>
                <a:latin typeface="Times New Roman"/>
                <a:ea typeface="Times New Roman"/>
                <a:cs typeface="Times New Roman"/>
                <a:sym typeface="Times New Roman"/>
              </a:rPr>
              <a:t>25 States (including the District of Columbia) offer the Seal</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4" name="Shape 324"/>
        <p:cNvGrpSpPr/>
        <p:nvPr/>
      </p:nvGrpSpPr>
      <p:grpSpPr>
        <a:xfrm>
          <a:off x="0" y="0"/>
          <a:ext cx="0" cy="0"/>
          <a:chOff x="0" y="0"/>
          <a:chExt cx="0" cy="0"/>
        </a:xfrm>
      </p:grpSpPr>
      <p:sp>
        <p:nvSpPr>
          <p:cNvPr id="325" name="Shape 325"/>
          <p:cNvSpPr txBox="1"/>
          <p:nvPr>
            <p:ph type="title"/>
          </p:nvPr>
        </p:nvSpPr>
        <p:spPr>
          <a:xfrm>
            <a:off x="1924750" y="154978"/>
            <a:ext cx="6150000" cy="666900"/>
          </a:xfrm>
          <a:prstGeom prst="rect">
            <a:avLst/>
          </a:prstGeom>
          <a:noFill/>
          <a:ln>
            <a:noFill/>
          </a:ln>
        </p:spPr>
        <p:txBody>
          <a:bodyPr anchorCtr="0" anchor="ctr" bIns="45700" lIns="91425" rIns="91425" tIns="45700">
            <a:noAutofit/>
          </a:bodyPr>
          <a:lstStyle/>
          <a:p>
            <a:pPr indent="0" lvl="0" marL="0" marR="0" rtl="0" algn="ctr">
              <a:spcBef>
                <a:spcPts val="0"/>
              </a:spcBef>
              <a:buClr>
                <a:schemeClr val="lt1"/>
              </a:buClr>
              <a:buSzPct val="25000"/>
              <a:buFont typeface="Candara"/>
              <a:buNone/>
            </a:pPr>
            <a:r>
              <a:rPr b="1" i="0" lang="en" sz="3000" u="none" cap="none" strike="noStrike">
                <a:solidFill>
                  <a:schemeClr val="lt1"/>
                </a:solidFill>
                <a:latin typeface="Candara"/>
                <a:ea typeface="Candara"/>
                <a:cs typeface="Candara"/>
                <a:sym typeface="Candara"/>
              </a:rPr>
              <a:t>                 of the Seal:</a:t>
            </a:r>
          </a:p>
        </p:txBody>
      </p:sp>
      <p:sp>
        <p:nvSpPr>
          <p:cNvPr id="326" name="Shape 326"/>
          <p:cNvSpPr txBox="1"/>
          <p:nvPr>
            <p:ph idx="1" type="body"/>
          </p:nvPr>
        </p:nvSpPr>
        <p:spPr>
          <a:xfrm>
            <a:off x="151624" y="1181200"/>
            <a:ext cx="8689500" cy="3470400"/>
          </a:xfrm>
          <a:prstGeom prst="rect">
            <a:avLst/>
          </a:prstGeom>
          <a:noFill/>
          <a:ln>
            <a:noFill/>
          </a:ln>
        </p:spPr>
        <p:txBody>
          <a:bodyPr anchorCtr="0" anchor="t" bIns="45700" lIns="91425" rIns="91425" tIns="45700">
            <a:noAutofit/>
          </a:bodyPr>
          <a:lstStyle/>
          <a:p>
            <a:pPr indent="-390525" lvl="0" marL="403225" marR="0" rtl="0" algn="l">
              <a:lnSpc>
                <a:spcPct val="90000"/>
              </a:lnSpc>
              <a:spcBef>
                <a:spcPts val="0"/>
              </a:spcBef>
              <a:spcAft>
                <a:spcPts val="0"/>
              </a:spcAft>
              <a:buClr>
                <a:schemeClr val="lt1"/>
              </a:buClr>
              <a:buSzPct val="100000"/>
              <a:buFont typeface="Times New Roman"/>
              <a:buChar char="•"/>
            </a:pPr>
            <a:r>
              <a:rPr i="0" lang="en" sz="2200" u="none" cap="none" strike="noStrike">
                <a:solidFill>
                  <a:schemeClr val="lt1"/>
                </a:solidFill>
                <a:latin typeface="Times New Roman"/>
                <a:ea typeface="Times New Roman"/>
                <a:cs typeface="Times New Roman"/>
                <a:sym typeface="Times New Roman"/>
              </a:rPr>
              <a:t>The Seal places the focus on what students </a:t>
            </a:r>
            <a:r>
              <a:rPr i="1" lang="en" sz="2200" u="none" cap="none" strike="noStrike">
                <a:solidFill>
                  <a:schemeClr val="lt1"/>
                </a:solidFill>
                <a:latin typeface="Times New Roman"/>
                <a:ea typeface="Times New Roman"/>
                <a:cs typeface="Times New Roman"/>
                <a:sym typeface="Times New Roman"/>
              </a:rPr>
              <a:t>can do </a:t>
            </a:r>
            <a:r>
              <a:rPr i="0" lang="en" sz="2200" u="none" cap="none" strike="noStrike">
                <a:solidFill>
                  <a:schemeClr val="lt1"/>
                </a:solidFill>
                <a:latin typeface="Times New Roman"/>
                <a:ea typeface="Times New Roman"/>
                <a:cs typeface="Times New Roman"/>
                <a:sym typeface="Times New Roman"/>
              </a:rPr>
              <a:t>with the language. In terms of Latin, that focus is on </a:t>
            </a:r>
            <a:r>
              <a:rPr i="1" lang="en" sz="2200" u="none" cap="none" strike="noStrike">
                <a:solidFill>
                  <a:schemeClr val="lt1"/>
                </a:solidFill>
                <a:latin typeface="Times New Roman"/>
                <a:ea typeface="Times New Roman"/>
                <a:cs typeface="Times New Roman"/>
                <a:sym typeface="Times New Roman"/>
              </a:rPr>
              <a:t>interpretive reading</a:t>
            </a:r>
            <a:r>
              <a:rPr i="0" lang="en" sz="2200" u="none" cap="none" strike="noStrike">
                <a:solidFill>
                  <a:schemeClr val="lt1"/>
                </a:solidFill>
                <a:latin typeface="Times New Roman"/>
                <a:ea typeface="Times New Roman"/>
                <a:cs typeface="Times New Roman"/>
                <a:sym typeface="Times New Roman"/>
              </a:rPr>
              <a:t>.   </a:t>
            </a:r>
          </a:p>
          <a:p>
            <a:pPr indent="-390525" lvl="0" marL="403225" marR="0" rtl="0" algn="l">
              <a:lnSpc>
                <a:spcPct val="90000"/>
              </a:lnSpc>
              <a:spcBef>
                <a:spcPts val="2000"/>
              </a:spcBef>
              <a:spcAft>
                <a:spcPts val="0"/>
              </a:spcAft>
              <a:buClr>
                <a:schemeClr val="lt1"/>
              </a:buClr>
              <a:buSzPct val="100000"/>
              <a:buFont typeface="Times New Roman"/>
              <a:buChar char="•"/>
            </a:pPr>
            <a:r>
              <a:rPr i="0" lang="en" sz="2200" u="none" cap="none" strike="noStrike">
                <a:solidFill>
                  <a:schemeClr val="lt1"/>
                </a:solidFill>
                <a:latin typeface="Times New Roman"/>
                <a:ea typeface="Times New Roman"/>
                <a:cs typeface="Times New Roman"/>
                <a:sym typeface="Times New Roman"/>
              </a:rPr>
              <a:t>The Seal provides measured evidence to Universities and businesses / potential employers of a student’s language </a:t>
            </a:r>
            <a:r>
              <a:rPr i="1" lang="en" sz="2200" u="none" cap="none" strike="noStrike">
                <a:solidFill>
                  <a:schemeClr val="lt1"/>
                </a:solidFill>
                <a:latin typeface="Times New Roman"/>
                <a:ea typeface="Times New Roman"/>
                <a:cs typeface="Times New Roman"/>
                <a:sym typeface="Times New Roman"/>
              </a:rPr>
              <a:t>proficiency</a:t>
            </a:r>
            <a:r>
              <a:rPr i="0" lang="en" sz="2200" u="none" cap="none" strike="noStrike">
                <a:solidFill>
                  <a:schemeClr val="lt1"/>
                </a:solidFill>
                <a:latin typeface="Times New Roman"/>
                <a:ea typeface="Times New Roman"/>
                <a:cs typeface="Times New Roman"/>
                <a:sym typeface="Times New Roman"/>
              </a:rPr>
              <a:t> and the skills that are engendered in terms of being college, career, and citizenship ready.</a:t>
            </a:r>
          </a:p>
          <a:p>
            <a:pPr indent="-390525" lvl="0" marL="403225" marR="0" rtl="0" algn="l">
              <a:lnSpc>
                <a:spcPct val="90000"/>
              </a:lnSpc>
              <a:spcBef>
                <a:spcPts val="2000"/>
              </a:spcBef>
              <a:buClr>
                <a:schemeClr val="lt1"/>
              </a:buClr>
              <a:buSzPct val="100000"/>
              <a:buFont typeface="Times New Roman"/>
              <a:buChar char="•"/>
            </a:pPr>
            <a:r>
              <a:rPr i="0" lang="en" sz="2200" u="none" cap="none" strike="noStrike">
                <a:solidFill>
                  <a:schemeClr val="lt1"/>
                </a:solidFill>
                <a:latin typeface="Times New Roman"/>
                <a:ea typeface="Times New Roman"/>
                <a:cs typeface="Times New Roman"/>
                <a:sym typeface="Times New Roman"/>
              </a:rPr>
              <a:t>The Seal has become a national effort to reward students for their functional biliteracy in English and another language – </a:t>
            </a:r>
            <a:r>
              <a:rPr i="1" lang="en" sz="2200" u="none" cap="none" strike="noStrike">
                <a:solidFill>
                  <a:schemeClr val="lt1"/>
                </a:solidFill>
                <a:latin typeface="Times New Roman"/>
                <a:ea typeface="Times New Roman"/>
                <a:cs typeface="Times New Roman"/>
                <a:sym typeface="Times New Roman"/>
              </a:rPr>
              <a:t>this is transforming world language programming</a:t>
            </a:r>
            <a:r>
              <a:rPr i="0" lang="en" sz="2200" u="none" cap="none" strike="noStrike">
                <a:solidFill>
                  <a:schemeClr val="lt1"/>
                </a:solidFill>
                <a:latin typeface="Times New Roman"/>
                <a:ea typeface="Times New Roman"/>
                <a:cs typeface="Times New Roman"/>
                <a:sym typeface="Times New Roman"/>
              </a:rPr>
              <a:t>. </a:t>
            </a:r>
          </a:p>
        </p:txBody>
      </p:sp>
      <p:pic>
        <p:nvPicPr>
          <p:cNvPr descr="Screen Shot 2016-11-11 at 5.59.51 AM.png" id="327" name="Shape 327"/>
          <p:cNvPicPr preferRelativeResize="0"/>
          <p:nvPr/>
        </p:nvPicPr>
        <p:blipFill rotWithShape="1">
          <a:blip r:embed="rId3">
            <a:alphaModFix/>
          </a:blip>
          <a:srcRect b="0" l="0" r="0" t="0"/>
          <a:stretch/>
        </p:blipFill>
        <p:spPr>
          <a:xfrm>
            <a:off x="1924761" y="154967"/>
            <a:ext cx="2743200" cy="6668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2" name="Shape 332"/>
        <p:cNvGrpSpPr/>
        <p:nvPr/>
      </p:nvGrpSpPr>
      <p:grpSpPr>
        <a:xfrm>
          <a:off x="0" y="0"/>
          <a:ext cx="0" cy="0"/>
          <a:chOff x="0" y="0"/>
          <a:chExt cx="0" cy="0"/>
        </a:xfrm>
      </p:grpSpPr>
      <p:graphicFrame>
        <p:nvGraphicFramePr>
          <p:cNvPr id="333" name="Shape 333"/>
          <p:cNvGraphicFramePr/>
          <p:nvPr/>
        </p:nvGraphicFramePr>
        <p:xfrm>
          <a:off x="191068" y="194481"/>
          <a:ext cx="3000000" cy="3000000"/>
        </p:xfrm>
        <a:graphic>
          <a:graphicData uri="http://schemas.openxmlformats.org/drawingml/2006/table">
            <a:tbl>
              <a:tblPr bandRow="1" firstCol="1" firstRow="1">
                <a:noFill/>
                <a:tableStyleId>{7FFC1942-DCCD-43A2-B813-D3D8F447A32B}</a:tableStyleId>
              </a:tblPr>
              <a:tblGrid>
                <a:gridCol w="2010925"/>
                <a:gridCol w="3970650"/>
                <a:gridCol w="2766650"/>
              </a:tblGrid>
              <a:tr h="235725">
                <a:tc>
                  <a:txBody>
                    <a:bodyPr>
                      <a:noAutofit/>
                    </a:bodyPr>
                    <a:lstStyle/>
                    <a:p>
                      <a:pPr indent="0" lvl="0" marL="0" marR="0" rtl="0" algn="r">
                        <a:spcBef>
                          <a:spcPts val="0"/>
                        </a:spcBef>
                        <a:buSzPct val="25000"/>
                        <a:buNone/>
                      </a:pPr>
                      <a:r>
                        <a:rPr lang="en" sz="900" u="none" cap="none" strike="noStrike"/>
                        <a:t>Proficiency Level</a:t>
                      </a:r>
                    </a:p>
                  </a:txBody>
                  <a:tcPr marT="25725" marB="25725" marR="68575" marL="68575"/>
                </a:tc>
                <a:tc>
                  <a:txBody>
                    <a:bodyPr>
                      <a:noAutofit/>
                    </a:bodyPr>
                    <a:lstStyle/>
                    <a:p>
                      <a:pPr indent="0" lvl="0" marL="0" marR="0" rtl="0" algn="ctr">
                        <a:spcBef>
                          <a:spcPts val="0"/>
                        </a:spcBef>
                        <a:buSzPct val="25000"/>
                        <a:buNone/>
                      </a:pPr>
                      <a:r>
                        <a:rPr lang="en" sz="900" u="none" cap="none" strike="noStrike"/>
                        <a:t>State</a:t>
                      </a:r>
                    </a:p>
                  </a:txBody>
                  <a:tcPr marT="25725" marB="25725" marR="68575" marL="68575"/>
                </a:tc>
                <a:tc>
                  <a:txBody>
                    <a:bodyPr>
                      <a:noAutofit/>
                    </a:bodyPr>
                    <a:lstStyle/>
                    <a:p>
                      <a:pPr indent="0" lvl="0" marL="0" marR="0" rtl="0" algn="ctr">
                        <a:spcBef>
                          <a:spcPts val="0"/>
                        </a:spcBef>
                        <a:buSzPct val="25000"/>
                        <a:buNone/>
                      </a:pPr>
                      <a:r>
                        <a:rPr lang="en" sz="900" u="none" cap="none" strike="noStrike"/>
                        <a:t>Method of Passage</a:t>
                      </a:r>
                    </a:p>
                  </a:txBody>
                  <a:tcPr marT="25725" marB="25725" marR="68575" marL="68575"/>
                </a:tc>
              </a:tr>
              <a:tr h="235725">
                <a:tc>
                  <a:txBody>
                    <a:bodyPr>
                      <a:noAutofit/>
                    </a:bodyPr>
                    <a:lstStyle/>
                    <a:p>
                      <a:pPr indent="0" lvl="0" marL="0" marR="0" rtl="0" algn="r">
                        <a:spcBef>
                          <a:spcPts val="0"/>
                        </a:spcBef>
                        <a:buSzPct val="25000"/>
                        <a:buNone/>
                      </a:pPr>
                      <a:r>
                        <a:rPr lang="en" sz="900" u="none" cap="none" strike="noStrike"/>
                        <a:t>Advanced-Mid</a:t>
                      </a:r>
                    </a:p>
                  </a:txBody>
                  <a:tcPr marT="25725" marB="25725" marR="68575" marL="68575"/>
                </a:tc>
                <a:tc>
                  <a:txBody>
                    <a:bodyPr>
                      <a:noAutofit/>
                    </a:bodyPr>
                    <a:lstStyle/>
                    <a:p>
                      <a:pPr indent="-209550" lvl="0" marL="215900" marR="0" rtl="0" algn="l">
                        <a:spcBef>
                          <a:spcPts val="0"/>
                        </a:spcBef>
                        <a:buClr>
                          <a:srgbClr val="0070C0"/>
                        </a:buClr>
                        <a:buSzPct val="100000"/>
                        <a:buFont typeface="Arial"/>
                        <a:buChar char="•"/>
                      </a:pPr>
                      <a:r>
                        <a:rPr b="1" lang="en" sz="900" u="none" cap="none" strike="noStrike">
                          <a:solidFill>
                            <a:srgbClr val="0070C0"/>
                          </a:solidFill>
                        </a:rPr>
                        <a:t>Wisconsin (Distinguished Seal) </a:t>
                      </a:r>
                    </a:p>
                  </a:txBody>
                  <a:tcPr marT="25725" marB="25725" marR="68575" marL="68575"/>
                </a:tc>
                <a:tc>
                  <a:txBody>
                    <a:bodyPr>
                      <a:noAutofit/>
                    </a:bodyPr>
                    <a:lstStyle/>
                    <a:p>
                      <a:pPr indent="-209550" lvl="0" marL="215900" marR="0" rtl="0" algn="l">
                        <a:spcBef>
                          <a:spcPts val="0"/>
                        </a:spcBef>
                        <a:buClr>
                          <a:schemeClr val="lt1"/>
                        </a:buClr>
                        <a:buSzPct val="100000"/>
                        <a:buFont typeface="Arial"/>
                        <a:buChar char="•"/>
                      </a:pPr>
                      <a:r>
                        <a:rPr lang="en" sz="900" u="none" cap="none" strike="noStrike"/>
                        <a:t>State Board of Ed</a:t>
                      </a:r>
                    </a:p>
                  </a:txBody>
                  <a:tcPr marT="25725" marB="25725" marR="68575" marL="68575"/>
                </a:tc>
              </a:tr>
              <a:tr h="1092875">
                <a:tc>
                  <a:txBody>
                    <a:bodyPr>
                      <a:noAutofit/>
                    </a:bodyPr>
                    <a:lstStyle/>
                    <a:p>
                      <a:pPr indent="0" lvl="0" marL="0" marR="0" rtl="0" algn="r">
                        <a:spcBef>
                          <a:spcPts val="0"/>
                        </a:spcBef>
                        <a:buSzPct val="25000"/>
                        <a:buNone/>
                      </a:pPr>
                      <a:r>
                        <a:rPr lang="en" sz="900" u="none" cap="none" strike="noStrike"/>
                        <a:t>Advanced-Low</a:t>
                      </a:r>
                    </a:p>
                  </a:txBody>
                  <a:tcPr marT="25725" marB="25725" marR="68575" marL="68575"/>
                </a:tc>
                <a:tc>
                  <a:txBody>
                    <a:bodyPr>
                      <a:noAutofit/>
                    </a:bodyPr>
                    <a:lstStyle/>
                    <a:p>
                      <a:pPr indent="-209550" lvl="0" marL="215900" marR="0" rtl="0" algn="l">
                        <a:lnSpc>
                          <a:spcPct val="100000"/>
                        </a:lnSpc>
                        <a:spcBef>
                          <a:spcPts val="0"/>
                        </a:spcBef>
                        <a:spcAft>
                          <a:spcPts val="0"/>
                        </a:spcAft>
                        <a:buClr>
                          <a:schemeClr val="accent2"/>
                        </a:buClr>
                        <a:buSzPct val="100000"/>
                        <a:buFont typeface="Arial"/>
                        <a:buChar char="•"/>
                      </a:pPr>
                      <a:r>
                        <a:rPr b="1" lang="en" sz="900" u="none" cap="none" strike="noStrike">
                          <a:solidFill>
                            <a:schemeClr val="accent2"/>
                          </a:solidFill>
                        </a:rPr>
                        <a:t>Kansas (Platinum)</a:t>
                      </a:r>
                    </a:p>
                    <a:p>
                      <a:pPr indent="-209550" lvl="0" marL="215900" marR="0" rtl="0" algn="l">
                        <a:lnSpc>
                          <a:spcPct val="100000"/>
                        </a:lnSpc>
                        <a:spcBef>
                          <a:spcPts val="0"/>
                        </a:spcBef>
                        <a:spcAft>
                          <a:spcPts val="0"/>
                        </a:spcAft>
                        <a:buClr>
                          <a:srgbClr val="6A24A0"/>
                        </a:buClr>
                        <a:buSzPct val="100000"/>
                        <a:buFont typeface="Arial"/>
                        <a:buChar char="•"/>
                      </a:pPr>
                      <a:r>
                        <a:rPr b="1" lang="en" sz="900" u="none" cap="none" strike="noStrike">
                          <a:solidFill>
                            <a:srgbClr val="6A24A0"/>
                          </a:solidFill>
                        </a:rPr>
                        <a:t>Utah (Platinum) </a:t>
                      </a:r>
                    </a:p>
                    <a:p>
                      <a:pPr indent="-209550" lvl="0" marL="215900" marR="0" rtl="0" algn="l">
                        <a:lnSpc>
                          <a:spcPct val="100000"/>
                        </a:lnSpc>
                        <a:spcBef>
                          <a:spcPts val="0"/>
                        </a:spcBef>
                        <a:spcAft>
                          <a:spcPts val="0"/>
                        </a:spcAft>
                        <a:buClr>
                          <a:srgbClr val="FF0000"/>
                        </a:buClr>
                        <a:buSzPct val="100000"/>
                        <a:buFont typeface="Arial"/>
                        <a:buChar char="•"/>
                      </a:pPr>
                      <a:r>
                        <a:rPr b="1" lang="en" sz="900" u="none" cap="none" strike="noStrike">
                          <a:solidFill>
                            <a:srgbClr val="FF0000"/>
                          </a:solidFill>
                        </a:rPr>
                        <a:t>Minnesota (Platinum)</a:t>
                      </a:r>
                    </a:p>
                    <a:p>
                      <a:pPr indent="-209550" lvl="0" marL="215900" marR="0" rtl="0" algn="l">
                        <a:lnSpc>
                          <a:spcPct val="100000"/>
                        </a:lnSpc>
                        <a:spcBef>
                          <a:spcPts val="0"/>
                        </a:spcBef>
                        <a:spcAft>
                          <a:spcPts val="0"/>
                        </a:spcAft>
                        <a:buClr>
                          <a:schemeClr val="lt1"/>
                        </a:buClr>
                        <a:buSzPct val="100000"/>
                        <a:buFont typeface="Arial"/>
                        <a:buChar char="•"/>
                      </a:pPr>
                      <a:r>
                        <a:rPr b="1" lang="en" sz="900" u="none" cap="none" strike="noStrike">
                          <a:solidFill>
                            <a:schemeClr val="lt1"/>
                          </a:solidFill>
                        </a:rPr>
                        <a:t>District of Columbia</a:t>
                      </a:r>
                    </a:p>
                    <a:p>
                      <a:pPr indent="-209550" lvl="0" marL="215900" marR="0" rtl="0" algn="l">
                        <a:spcBef>
                          <a:spcPts val="0"/>
                        </a:spcBef>
                        <a:buClr>
                          <a:schemeClr val="lt1"/>
                        </a:buClr>
                        <a:buSzPct val="100000"/>
                        <a:buFont typeface="Arial"/>
                        <a:buChar char="•"/>
                      </a:pPr>
                      <a:r>
                        <a:rPr b="1" lang="en" sz="900" u="none" cap="none" strike="noStrike"/>
                        <a:t>Louisiana</a:t>
                      </a:r>
                    </a:p>
                    <a:p>
                      <a:pPr indent="-209550" lvl="0" marL="215900" marR="0" rtl="0" algn="l">
                        <a:spcBef>
                          <a:spcPts val="0"/>
                        </a:spcBef>
                        <a:buClr>
                          <a:schemeClr val="lt1"/>
                        </a:buClr>
                        <a:buSzPct val="100000"/>
                        <a:buFont typeface="Arial"/>
                        <a:buChar char="•"/>
                      </a:pPr>
                      <a:r>
                        <a:rPr b="1" lang="en" sz="900" u="none" cap="none" strike="noStrike">
                          <a:solidFill>
                            <a:schemeClr val="lt1"/>
                          </a:solidFill>
                        </a:rPr>
                        <a:t>Oregon</a:t>
                      </a:r>
                    </a:p>
                  </a:txBody>
                  <a:tcPr marT="25725" marB="25725" marR="68575" marL="68575"/>
                </a:tc>
                <a:tc>
                  <a:txBody>
                    <a:bodyPr>
                      <a:noAutofit/>
                    </a:bodyPr>
                    <a:lstStyle/>
                    <a:p>
                      <a:pPr indent="-209550" lvl="0" marL="215900" marR="0" rtl="0" algn="l">
                        <a:lnSpc>
                          <a:spcPct val="100000"/>
                        </a:lnSpc>
                        <a:spcBef>
                          <a:spcPts val="0"/>
                        </a:spcBef>
                        <a:spcAft>
                          <a:spcPts val="0"/>
                        </a:spcAft>
                        <a:buClr>
                          <a:schemeClr val="lt1"/>
                        </a:buClr>
                        <a:buSzPct val="100000"/>
                        <a:buFont typeface="Arial"/>
                        <a:buChar char="•"/>
                      </a:pPr>
                      <a:r>
                        <a:rPr lang="en" sz="900" u="none" cap="none" strike="noStrike"/>
                        <a:t>State Board of Ed</a:t>
                      </a:r>
                    </a:p>
                    <a:p>
                      <a:pPr indent="-209550" lvl="0" marL="215900" marR="0" rtl="0" algn="l">
                        <a:spcBef>
                          <a:spcPts val="0"/>
                        </a:spcBef>
                        <a:buClr>
                          <a:schemeClr val="lt1"/>
                        </a:buClr>
                        <a:buSzPct val="100000"/>
                        <a:buFont typeface="Arial"/>
                        <a:buChar char="•"/>
                      </a:pPr>
                      <a:r>
                        <a:rPr lang="en" sz="900" u="none" cap="none" strike="noStrike"/>
                        <a:t>Legislation</a:t>
                      </a:r>
                    </a:p>
                    <a:p>
                      <a:pPr indent="-209550" lvl="0" marL="215900" marR="0" rtl="0" algn="l">
                        <a:spcBef>
                          <a:spcPts val="0"/>
                        </a:spcBef>
                        <a:spcAft>
                          <a:spcPts val="0"/>
                        </a:spcAft>
                        <a:buClr>
                          <a:schemeClr val="lt1"/>
                        </a:buClr>
                        <a:buSzPct val="100000"/>
                        <a:buFont typeface="Arial"/>
                        <a:buChar char="•"/>
                      </a:pPr>
                      <a:r>
                        <a:rPr lang="en" sz="900" u="none" cap="none" strike="noStrike"/>
                        <a:t>Legislation</a:t>
                      </a:r>
                    </a:p>
                    <a:p>
                      <a:pPr indent="-209550" lvl="0" marL="215900" marR="0" rtl="0" algn="l">
                        <a:lnSpc>
                          <a:spcPct val="100000"/>
                        </a:lnSpc>
                        <a:spcBef>
                          <a:spcPts val="0"/>
                        </a:spcBef>
                        <a:spcAft>
                          <a:spcPts val="0"/>
                        </a:spcAft>
                        <a:buClr>
                          <a:schemeClr val="lt1"/>
                        </a:buClr>
                        <a:buSzPct val="100000"/>
                        <a:buFont typeface="Arial"/>
                        <a:buChar char="•"/>
                      </a:pPr>
                      <a:r>
                        <a:rPr lang="en" sz="900" u="none" cap="none" strike="noStrike"/>
                        <a:t>State Board of Ed</a:t>
                      </a:r>
                    </a:p>
                    <a:p>
                      <a:pPr indent="-209550" lvl="0" marL="215900" marR="0" rtl="0" algn="l">
                        <a:lnSpc>
                          <a:spcPct val="100000"/>
                        </a:lnSpc>
                        <a:spcBef>
                          <a:spcPts val="0"/>
                        </a:spcBef>
                        <a:spcAft>
                          <a:spcPts val="0"/>
                        </a:spcAft>
                        <a:buClr>
                          <a:schemeClr val="lt1"/>
                        </a:buClr>
                        <a:buSzPct val="100000"/>
                        <a:buFont typeface="Arial"/>
                        <a:buChar char="•"/>
                      </a:pPr>
                      <a:r>
                        <a:rPr lang="en" sz="900" u="none" cap="none" strike="noStrike"/>
                        <a:t>Legislation</a:t>
                      </a:r>
                    </a:p>
                    <a:p>
                      <a:pPr indent="-209550" lvl="0" marL="215900" marR="0" rtl="0" algn="l">
                        <a:spcBef>
                          <a:spcPts val="0"/>
                        </a:spcBef>
                        <a:buClr>
                          <a:schemeClr val="lt1"/>
                        </a:buClr>
                        <a:buSzPct val="100000"/>
                        <a:buFont typeface="Arial"/>
                        <a:buChar char="•"/>
                      </a:pPr>
                      <a:r>
                        <a:rPr lang="en" sz="900" u="none" cap="none" strike="noStrike"/>
                        <a:t>State Board of Ed</a:t>
                      </a:r>
                    </a:p>
                  </a:txBody>
                  <a:tcPr marT="25725" marB="25725" marR="68575" marL="68575"/>
                </a:tc>
              </a:tr>
              <a:tr h="1607175">
                <a:tc>
                  <a:txBody>
                    <a:bodyPr>
                      <a:noAutofit/>
                    </a:bodyPr>
                    <a:lstStyle/>
                    <a:p>
                      <a:pPr indent="0" lvl="0" marL="0" marR="0" rtl="0" algn="r">
                        <a:spcBef>
                          <a:spcPts val="0"/>
                        </a:spcBef>
                        <a:buSzPct val="25000"/>
                        <a:buNone/>
                      </a:pPr>
                      <a:r>
                        <a:rPr lang="en" sz="900" u="none" cap="none" strike="noStrike"/>
                        <a:t>Intermediate-High</a:t>
                      </a:r>
                    </a:p>
                  </a:txBody>
                  <a:tcPr marT="25725" marB="25725" marR="68575" marL="68575"/>
                </a:tc>
                <a:tc>
                  <a:txBody>
                    <a:bodyPr>
                      <a:noAutofit/>
                    </a:bodyPr>
                    <a:lstStyle/>
                    <a:p>
                      <a:pPr indent="-209550" lvl="0" marL="215900" marR="0" rtl="0" algn="l">
                        <a:lnSpc>
                          <a:spcPct val="100000"/>
                        </a:lnSpc>
                        <a:spcBef>
                          <a:spcPts val="0"/>
                        </a:spcBef>
                        <a:spcAft>
                          <a:spcPts val="0"/>
                        </a:spcAft>
                        <a:buClr>
                          <a:srgbClr val="0070C0"/>
                        </a:buClr>
                        <a:buSzPct val="100000"/>
                        <a:buFont typeface="Arial"/>
                        <a:buChar char="•"/>
                      </a:pPr>
                      <a:r>
                        <a:rPr b="1" lang="en" sz="900" u="none" cap="none" strike="noStrike">
                          <a:solidFill>
                            <a:srgbClr val="0070C0"/>
                          </a:solidFill>
                        </a:rPr>
                        <a:t>Wisconsin (Seal)</a:t>
                      </a:r>
                      <a:r>
                        <a:rPr b="1" lang="en" sz="900" u="none" cap="none" strike="noStrike">
                          <a:solidFill>
                            <a:srgbClr val="FF0000"/>
                          </a:solidFill>
                        </a:rPr>
                        <a:t> </a:t>
                      </a:r>
                    </a:p>
                    <a:p>
                      <a:pPr indent="-209550" lvl="0" marL="215900" marR="0" rtl="0" algn="l">
                        <a:lnSpc>
                          <a:spcPct val="100000"/>
                        </a:lnSpc>
                        <a:spcBef>
                          <a:spcPts val="0"/>
                        </a:spcBef>
                        <a:spcAft>
                          <a:spcPts val="0"/>
                        </a:spcAft>
                        <a:buClr>
                          <a:srgbClr val="FF0000"/>
                        </a:buClr>
                        <a:buSzPct val="100000"/>
                        <a:buFont typeface="Arial"/>
                        <a:buChar char="•"/>
                      </a:pPr>
                      <a:r>
                        <a:rPr b="1" lang="en" sz="900" u="none" cap="none" strike="noStrike">
                          <a:solidFill>
                            <a:srgbClr val="FF0000"/>
                          </a:solidFill>
                        </a:rPr>
                        <a:t>Minnesota (Gold)</a:t>
                      </a:r>
                    </a:p>
                    <a:p>
                      <a:pPr indent="-209550" lvl="0" marL="215900" marR="0" rtl="0" algn="l">
                        <a:lnSpc>
                          <a:spcPct val="100000"/>
                        </a:lnSpc>
                        <a:spcBef>
                          <a:spcPts val="0"/>
                        </a:spcBef>
                        <a:spcAft>
                          <a:spcPts val="0"/>
                        </a:spcAft>
                        <a:buClr>
                          <a:schemeClr val="lt1"/>
                        </a:buClr>
                        <a:buSzPct val="100000"/>
                        <a:buFont typeface="Arial"/>
                        <a:buChar char="•"/>
                      </a:pPr>
                      <a:r>
                        <a:rPr b="1" lang="en" sz="900" u="none" cap="none" strike="noStrike">
                          <a:solidFill>
                            <a:schemeClr val="lt1"/>
                          </a:solidFill>
                        </a:rPr>
                        <a:t>Georgia</a:t>
                      </a:r>
                    </a:p>
                    <a:p>
                      <a:pPr indent="-209550" lvl="0" marL="215900" marR="0" rtl="0" algn="l">
                        <a:lnSpc>
                          <a:spcPct val="100000"/>
                        </a:lnSpc>
                        <a:spcBef>
                          <a:spcPts val="0"/>
                        </a:spcBef>
                        <a:spcAft>
                          <a:spcPts val="0"/>
                        </a:spcAft>
                        <a:buClr>
                          <a:schemeClr val="lt1"/>
                        </a:buClr>
                        <a:buSzPct val="100000"/>
                        <a:buFont typeface="Arial"/>
                        <a:buChar char="•"/>
                      </a:pPr>
                      <a:r>
                        <a:rPr b="1" lang="en" sz="900" u="none" cap="none" strike="noStrike"/>
                        <a:t>Illinois </a:t>
                      </a:r>
                    </a:p>
                    <a:p>
                      <a:pPr indent="-209550" lvl="0" marL="215900" marR="0" rtl="0" algn="l">
                        <a:spcBef>
                          <a:spcPts val="0"/>
                        </a:spcBef>
                        <a:buClr>
                          <a:schemeClr val="lt1"/>
                        </a:buClr>
                        <a:buSzPct val="100000"/>
                        <a:buFont typeface="Arial"/>
                        <a:buChar char="•"/>
                      </a:pPr>
                      <a:r>
                        <a:rPr b="1" lang="en" sz="900" u="none" cap="none" strike="noStrike"/>
                        <a:t>Texas</a:t>
                      </a:r>
                    </a:p>
                    <a:p>
                      <a:pPr indent="-209550" lvl="0" marL="215900" marR="0" rtl="0" algn="l">
                        <a:spcBef>
                          <a:spcPts val="0"/>
                        </a:spcBef>
                        <a:spcAft>
                          <a:spcPts val="0"/>
                        </a:spcAft>
                        <a:buClr>
                          <a:schemeClr val="lt1"/>
                        </a:buClr>
                        <a:buSzPct val="100000"/>
                        <a:buFont typeface="Arial"/>
                        <a:buChar char="•"/>
                      </a:pPr>
                      <a:r>
                        <a:rPr b="1" lang="en" sz="900" u="none" cap="none" strike="noStrike">
                          <a:solidFill>
                            <a:schemeClr val="lt1"/>
                          </a:solidFill>
                        </a:rPr>
                        <a:t>Maryland</a:t>
                      </a:r>
                    </a:p>
                    <a:p>
                      <a:pPr indent="-209550" lvl="0" marL="215900" marR="0" rtl="0" algn="l">
                        <a:lnSpc>
                          <a:spcPct val="100000"/>
                        </a:lnSpc>
                        <a:spcBef>
                          <a:spcPts val="0"/>
                        </a:spcBef>
                        <a:spcAft>
                          <a:spcPts val="0"/>
                        </a:spcAft>
                        <a:buClr>
                          <a:schemeClr val="lt1"/>
                        </a:buClr>
                        <a:buSzPct val="100000"/>
                        <a:buFont typeface="Arial"/>
                        <a:buChar char="•"/>
                      </a:pPr>
                      <a:r>
                        <a:rPr b="1" lang="en" sz="900" u="none" cap="none" strike="noStrike"/>
                        <a:t>New Mexico</a:t>
                      </a:r>
                    </a:p>
                    <a:p>
                      <a:pPr indent="-209550" lvl="0" marL="215900" marR="0" rtl="0" algn="l">
                        <a:spcBef>
                          <a:spcPts val="0"/>
                        </a:spcBef>
                        <a:buClr>
                          <a:schemeClr val="lt1"/>
                        </a:buClr>
                        <a:buSzPct val="100000"/>
                        <a:buFont typeface="Arial"/>
                        <a:buChar char="•"/>
                      </a:pPr>
                      <a:r>
                        <a:rPr b="1" lang="en" sz="900" u="none" cap="none" strike="noStrike"/>
                        <a:t>New York</a:t>
                      </a:r>
                    </a:p>
                    <a:p>
                      <a:pPr indent="-209550" lvl="0" marL="215900" marR="0" rtl="0" algn="l">
                        <a:spcBef>
                          <a:spcPts val="0"/>
                        </a:spcBef>
                        <a:buClr>
                          <a:schemeClr val="lt1"/>
                        </a:buClr>
                        <a:buSzPct val="100000"/>
                        <a:buFont typeface="Arial"/>
                        <a:buChar char="•"/>
                      </a:pPr>
                      <a:r>
                        <a:rPr b="1" lang="en" sz="900" u="none" cap="none" strike="noStrike">
                          <a:solidFill>
                            <a:schemeClr val="lt1"/>
                          </a:solidFill>
                        </a:rPr>
                        <a:t>Virginia</a:t>
                      </a:r>
                    </a:p>
                  </a:txBody>
                  <a:tcPr marT="25725" marB="25725" marR="68575" marL="68575"/>
                </a:tc>
                <a:tc>
                  <a:txBody>
                    <a:bodyPr>
                      <a:noAutofit/>
                    </a:bodyPr>
                    <a:lstStyle/>
                    <a:p>
                      <a:pPr indent="-209550" lvl="0" marL="215900" marR="0" rtl="0" algn="l">
                        <a:lnSpc>
                          <a:spcPct val="100000"/>
                        </a:lnSpc>
                        <a:spcBef>
                          <a:spcPts val="0"/>
                        </a:spcBef>
                        <a:spcAft>
                          <a:spcPts val="0"/>
                        </a:spcAft>
                        <a:buClr>
                          <a:schemeClr val="lt1"/>
                        </a:buClr>
                        <a:buSzPct val="100000"/>
                        <a:buFont typeface="Arial"/>
                        <a:buChar char="•"/>
                      </a:pPr>
                      <a:r>
                        <a:rPr lang="en" sz="900" u="none" cap="none" strike="noStrike"/>
                        <a:t>State Board of Ed</a:t>
                      </a:r>
                    </a:p>
                    <a:p>
                      <a:pPr indent="-209550" lvl="0" marL="215900" marR="0" rtl="0" algn="l">
                        <a:spcBef>
                          <a:spcPts val="0"/>
                        </a:spcBef>
                        <a:buClr>
                          <a:schemeClr val="lt1"/>
                        </a:buClr>
                        <a:buSzPct val="100000"/>
                        <a:buFont typeface="Arial"/>
                        <a:buChar char="•"/>
                      </a:pPr>
                      <a:r>
                        <a:rPr lang="en" sz="900" u="none" cap="none" strike="noStrike"/>
                        <a:t>Legislation</a:t>
                      </a:r>
                    </a:p>
                    <a:p>
                      <a:pPr indent="-209550" lvl="0" marL="215900" marR="0" rtl="0" algn="l">
                        <a:spcBef>
                          <a:spcPts val="0"/>
                        </a:spcBef>
                        <a:buClr>
                          <a:schemeClr val="lt1"/>
                        </a:buClr>
                        <a:buSzPct val="100000"/>
                        <a:buFont typeface="Arial"/>
                        <a:buChar char="•"/>
                      </a:pPr>
                      <a:r>
                        <a:rPr lang="en" sz="900" u="none" cap="none" strike="noStrike"/>
                        <a:t>Legislation</a:t>
                      </a:r>
                    </a:p>
                    <a:p>
                      <a:pPr indent="-209550" lvl="0" marL="215900" marR="0" rtl="0" algn="l">
                        <a:spcBef>
                          <a:spcPts val="0"/>
                        </a:spcBef>
                        <a:buClr>
                          <a:schemeClr val="lt1"/>
                        </a:buClr>
                        <a:buSzPct val="100000"/>
                        <a:buFont typeface="Arial"/>
                        <a:buChar char="•"/>
                      </a:pPr>
                      <a:r>
                        <a:rPr lang="en" sz="900" u="none" cap="none" strike="noStrike"/>
                        <a:t>Legislation</a:t>
                      </a:r>
                    </a:p>
                    <a:p>
                      <a:pPr indent="-209550" lvl="0" marL="215900" marR="0" rtl="0" algn="l">
                        <a:spcBef>
                          <a:spcPts val="0"/>
                        </a:spcBef>
                        <a:spcAft>
                          <a:spcPts val="0"/>
                        </a:spcAft>
                        <a:buClr>
                          <a:schemeClr val="lt1"/>
                        </a:buClr>
                        <a:buSzPct val="100000"/>
                        <a:buFont typeface="Arial"/>
                        <a:buChar char="•"/>
                      </a:pPr>
                      <a:r>
                        <a:rPr lang="en" sz="900" u="none" cap="none" strike="noStrike"/>
                        <a:t>Legislation</a:t>
                      </a:r>
                    </a:p>
                    <a:p>
                      <a:pPr indent="-209550" lvl="0" marL="215900" marR="0" rtl="0" algn="l">
                        <a:lnSpc>
                          <a:spcPct val="100000"/>
                        </a:lnSpc>
                        <a:spcBef>
                          <a:spcPts val="0"/>
                        </a:spcBef>
                        <a:spcAft>
                          <a:spcPts val="0"/>
                        </a:spcAft>
                        <a:buClr>
                          <a:schemeClr val="lt1"/>
                        </a:buClr>
                        <a:buSzPct val="100000"/>
                        <a:buFont typeface="Arial"/>
                        <a:buChar char="•"/>
                      </a:pPr>
                      <a:r>
                        <a:rPr lang="en" sz="900" u="none" cap="none" strike="noStrike"/>
                        <a:t>Legislation</a:t>
                      </a:r>
                    </a:p>
                    <a:p>
                      <a:pPr indent="-209550" lvl="0" marL="215900" marR="0" rtl="0" algn="l">
                        <a:lnSpc>
                          <a:spcPct val="100000"/>
                        </a:lnSpc>
                        <a:spcBef>
                          <a:spcPts val="0"/>
                        </a:spcBef>
                        <a:spcAft>
                          <a:spcPts val="0"/>
                        </a:spcAft>
                        <a:buClr>
                          <a:schemeClr val="lt1"/>
                        </a:buClr>
                        <a:buSzPct val="100000"/>
                        <a:buFont typeface="Arial"/>
                        <a:buChar char="•"/>
                      </a:pPr>
                      <a:r>
                        <a:rPr lang="en" sz="900" u="none" cap="none" strike="noStrike"/>
                        <a:t>Legislation</a:t>
                      </a:r>
                    </a:p>
                    <a:p>
                      <a:pPr indent="-209550" lvl="0" marL="215900" marR="0" rtl="0" algn="l">
                        <a:lnSpc>
                          <a:spcPct val="100000"/>
                        </a:lnSpc>
                        <a:spcBef>
                          <a:spcPts val="0"/>
                        </a:spcBef>
                        <a:spcAft>
                          <a:spcPts val="0"/>
                        </a:spcAft>
                        <a:buClr>
                          <a:schemeClr val="lt1"/>
                        </a:buClr>
                        <a:buSzPct val="100000"/>
                        <a:buFont typeface="Arial"/>
                        <a:buChar char="•"/>
                      </a:pPr>
                      <a:r>
                        <a:rPr lang="en" sz="900" u="none" cap="none" strike="noStrike"/>
                        <a:t>Legislation</a:t>
                      </a:r>
                    </a:p>
                    <a:p>
                      <a:pPr indent="-209550" lvl="0" marL="215900" marR="0" rtl="0" algn="l">
                        <a:lnSpc>
                          <a:spcPct val="100000"/>
                        </a:lnSpc>
                        <a:spcBef>
                          <a:spcPts val="0"/>
                        </a:spcBef>
                        <a:spcAft>
                          <a:spcPts val="0"/>
                        </a:spcAft>
                        <a:buClr>
                          <a:schemeClr val="lt1"/>
                        </a:buClr>
                        <a:buSzPct val="100000"/>
                        <a:buFont typeface="Arial"/>
                        <a:buChar char="•"/>
                      </a:pPr>
                      <a:r>
                        <a:rPr lang="en" sz="900" u="none" cap="none" strike="noStrike"/>
                        <a:t>Legislation</a:t>
                      </a:r>
                    </a:p>
                  </a:txBody>
                  <a:tcPr marT="25725" marB="25725" marR="68575" marL="68575"/>
                </a:tc>
              </a:tr>
              <a:tr h="750000">
                <a:tc>
                  <a:txBody>
                    <a:bodyPr>
                      <a:noAutofit/>
                    </a:bodyPr>
                    <a:lstStyle/>
                    <a:p>
                      <a:pPr indent="0" lvl="0" marL="0" marR="0" rtl="0" algn="r">
                        <a:spcBef>
                          <a:spcPts val="0"/>
                        </a:spcBef>
                        <a:buSzPct val="25000"/>
                        <a:buNone/>
                      </a:pPr>
                      <a:r>
                        <a:rPr lang="en" sz="900" u="none" cap="none" strike="noStrike"/>
                        <a:t>Intermediate-Mid</a:t>
                      </a:r>
                    </a:p>
                  </a:txBody>
                  <a:tcPr marT="25725" marB="25725" marR="68575" marL="68575"/>
                </a:tc>
                <a:tc>
                  <a:txBody>
                    <a:bodyPr>
                      <a:noAutofit/>
                    </a:bodyPr>
                    <a:lstStyle/>
                    <a:p>
                      <a:pPr indent="-209550" lvl="0" marL="215900" marR="0" rtl="0" algn="l">
                        <a:lnSpc>
                          <a:spcPct val="100000"/>
                        </a:lnSpc>
                        <a:spcBef>
                          <a:spcPts val="0"/>
                        </a:spcBef>
                        <a:spcAft>
                          <a:spcPts val="0"/>
                        </a:spcAft>
                        <a:buClr>
                          <a:schemeClr val="accent2"/>
                        </a:buClr>
                        <a:buSzPct val="100000"/>
                        <a:buFont typeface="Arial"/>
                        <a:buChar char="•"/>
                      </a:pPr>
                      <a:r>
                        <a:rPr b="1" lang="en" sz="900" u="none" cap="none" strike="noStrike">
                          <a:solidFill>
                            <a:schemeClr val="accent2"/>
                          </a:solidFill>
                        </a:rPr>
                        <a:t>Kansas (Gold)</a:t>
                      </a:r>
                    </a:p>
                    <a:p>
                      <a:pPr indent="-209550" lvl="0" marL="215900" marR="0" rtl="0" algn="l">
                        <a:lnSpc>
                          <a:spcPct val="100000"/>
                        </a:lnSpc>
                        <a:spcBef>
                          <a:spcPts val="0"/>
                        </a:spcBef>
                        <a:spcAft>
                          <a:spcPts val="0"/>
                        </a:spcAft>
                        <a:buClr>
                          <a:srgbClr val="6A24A0"/>
                        </a:buClr>
                        <a:buSzPct val="100000"/>
                        <a:buFont typeface="Arial"/>
                        <a:buChar char="•"/>
                      </a:pPr>
                      <a:r>
                        <a:rPr b="1" lang="en" sz="900" u="none" cap="none" strike="noStrike">
                          <a:solidFill>
                            <a:srgbClr val="6A24A0"/>
                          </a:solidFill>
                        </a:rPr>
                        <a:t>Utah (Gold) </a:t>
                      </a:r>
                    </a:p>
                    <a:p>
                      <a:pPr indent="-209550" lvl="0" marL="215900" marR="0" rtl="0" algn="l">
                        <a:lnSpc>
                          <a:spcPct val="100000"/>
                        </a:lnSpc>
                        <a:spcBef>
                          <a:spcPts val="0"/>
                        </a:spcBef>
                        <a:spcAft>
                          <a:spcPts val="0"/>
                        </a:spcAft>
                        <a:buClr>
                          <a:schemeClr val="lt1"/>
                        </a:buClr>
                        <a:buSzPct val="100000"/>
                        <a:buFont typeface="Arial"/>
                        <a:buChar char="•"/>
                      </a:pPr>
                      <a:r>
                        <a:rPr b="1" lang="en" sz="900" u="none" cap="none" strike="noStrike">
                          <a:solidFill>
                            <a:schemeClr val="lt1"/>
                          </a:solidFill>
                        </a:rPr>
                        <a:t>New Jersey</a:t>
                      </a:r>
                    </a:p>
                    <a:p>
                      <a:pPr indent="-209550" lvl="0" marL="215900" marR="0" rtl="0" algn="l">
                        <a:spcBef>
                          <a:spcPts val="0"/>
                        </a:spcBef>
                        <a:buClr>
                          <a:schemeClr val="lt1"/>
                        </a:buClr>
                        <a:buSzPct val="100000"/>
                        <a:buFont typeface="Arial"/>
                        <a:buChar char="•"/>
                      </a:pPr>
                      <a:r>
                        <a:rPr b="1" lang="en" sz="900" u="none" cap="none" strike="noStrike"/>
                        <a:t>Washington</a:t>
                      </a:r>
                    </a:p>
                  </a:txBody>
                  <a:tcPr marT="25725" marB="25725" marR="68575" marL="68575"/>
                </a:tc>
                <a:tc>
                  <a:txBody>
                    <a:bodyPr>
                      <a:noAutofit/>
                    </a:bodyPr>
                    <a:lstStyle/>
                    <a:p>
                      <a:pPr indent="-209550" lvl="0" marL="215900" marR="0" rtl="0" algn="l">
                        <a:lnSpc>
                          <a:spcPct val="100000"/>
                        </a:lnSpc>
                        <a:spcBef>
                          <a:spcPts val="0"/>
                        </a:spcBef>
                        <a:spcAft>
                          <a:spcPts val="0"/>
                        </a:spcAft>
                        <a:buClr>
                          <a:schemeClr val="lt1"/>
                        </a:buClr>
                        <a:buSzPct val="100000"/>
                        <a:buFont typeface="Arial"/>
                        <a:buChar char="•"/>
                      </a:pPr>
                      <a:r>
                        <a:rPr lang="en" sz="900" u="none" cap="none" strike="noStrike"/>
                        <a:t>State Board of Ed</a:t>
                      </a:r>
                    </a:p>
                    <a:p>
                      <a:pPr indent="-209550" lvl="0" marL="215900" marR="0" rtl="0" algn="l">
                        <a:spcBef>
                          <a:spcPts val="0"/>
                        </a:spcBef>
                        <a:buClr>
                          <a:schemeClr val="lt1"/>
                        </a:buClr>
                        <a:buSzPct val="100000"/>
                        <a:buFont typeface="Arial"/>
                        <a:buChar char="•"/>
                      </a:pPr>
                      <a:r>
                        <a:rPr lang="en" sz="900" u="none" cap="none" strike="noStrike"/>
                        <a:t>Legislation</a:t>
                      </a:r>
                    </a:p>
                    <a:p>
                      <a:pPr indent="-209550" lvl="0" marL="215900" marR="0" rtl="0" algn="l">
                        <a:spcBef>
                          <a:spcPts val="0"/>
                        </a:spcBef>
                        <a:buClr>
                          <a:schemeClr val="lt1"/>
                        </a:buClr>
                        <a:buSzPct val="100000"/>
                        <a:buFont typeface="Arial"/>
                        <a:buChar char="•"/>
                      </a:pPr>
                      <a:r>
                        <a:rPr lang="en" sz="900" u="none" cap="none" strike="noStrike"/>
                        <a:t>Legislation</a:t>
                      </a:r>
                    </a:p>
                    <a:p>
                      <a:pPr indent="-209550" lvl="0" marL="215900" marR="0" rtl="0" algn="l">
                        <a:spcBef>
                          <a:spcPts val="0"/>
                        </a:spcBef>
                        <a:buClr>
                          <a:schemeClr val="lt1"/>
                        </a:buClr>
                        <a:buSzPct val="100000"/>
                        <a:buFont typeface="Arial"/>
                        <a:buChar char="•"/>
                      </a:pPr>
                      <a:r>
                        <a:rPr lang="en" sz="900" u="none" cap="none" strike="noStrike"/>
                        <a:t>Legislation</a:t>
                      </a:r>
                    </a:p>
                  </a:txBody>
                  <a:tcPr marT="25725" marB="25725" marR="68575" marL="68575"/>
                </a:tc>
              </a:tr>
              <a:tr h="407150">
                <a:tc>
                  <a:txBody>
                    <a:bodyPr>
                      <a:noAutofit/>
                    </a:bodyPr>
                    <a:lstStyle/>
                    <a:p>
                      <a:pPr indent="0" lvl="0" marL="0" marR="0" rtl="0" algn="r">
                        <a:spcBef>
                          <a:spcPts val="0"/>
                        </a:spcBef>
                        <a:buSzPct val="25000"/>
                        <a:buNone/>
                      </a:pPr>
                      <a:r>
                        <a:rPr lang="en" sz="900" u="none" cap="none" strike="noStrike"/>
                        <a:t>Intermediate-Low</a:t>
                      </a:r>
                    </a:p>
                  </a:txBody>
                  <a:tcPr marT="25725" marB="25725" marR="68575" marL="68575"/>
                </a:tc>
                <a:tc>
                  <a:txBody>
                    <a:bodyPr>
                      <a:noAutofit/>
                    </a:bodyPr>
                    <a:lstStyle/>
                    <a:p>
                      <a:pPr indent="-209550" lvl="0" marL="215900" marR="0" rtl="0" algn="l">
                        <a:spcBef>
                          <a:spcPts val="0"/>
                        </a:spcBef>
                        <a:buClr>
                          <a:srgbClr val="FF0000"/>
                        </a:buClr>
                        <a:buSzPct val="100000"/>
                        <a:buFont typeface="Arial"/>
                        <a:buChar char="•"/>
                      </a:pPr>
                      <a:r>
                        <a:rPr b="1" lang="en" sz="900" u="none" cap="none" strike="noStrike">
                          <a:solidFill>
                            <a:srgbClr val="FF0000"/>
                          </a:solidFill>
                        </a:rPr>
                        <a:t>Minnesota (Certificate)</a:t>
                      </a:r>
                    </a:p>
                    <a:p>
                      <a:pPr indent="-209550" lvl="0" marL="215900" marR="0" rtl="0" algn="l">
                        <a:spcBef>
                          <a:spcPts val="0"/>
                        </a:spcBef>
                        <a:buClr>
                          <a:schemeClr val="lt1"/>
                        </a:buClr>
                        <a:buSzPct val="100000"/>
                        <a:buFont typeface="Arial"/>
                        <a:buChar char="•"/>
                      </a:pPr>
                      <a:r>
                        <a:rPr b="1" lang="en" sz="900" u="none" cap="none" strike="noStrike">
                          <a:solidFill>
                            <a:schemeClr val="lt1"/>
                          </a:solidFill>
                        </a:rPr>
                        <a:t>North Carolina</a:t>
                      </a:r>
                    </a:p>
                  </a:txBody>
                  <a:tcPr marT="25725" marB="25725" marR="68575" marL="68575"/>
                </a:tc>
                <a:tc>
                  <a:txBody>
                    <a:bodyPr>
                      <a:noAutofit/>
                    </a:bodyPr>
                    <a:lstStyle/>
                    <a:p>
                      <a:pPr indent="-209550" lvl="0" marL="215900" marR="0" rtl="0" algn="l">
                        <a:lnSpc>
                          <a:spcPct val="100000"/>
                        </a:lnSpc>
                        <a:spcBef>
                          <a:spcPts val="0"/>
                        </a:spcBef>
                        <a:spcAft>
                          <a:spcPts val="0"/>
                        </a:spcAft>
                        <a:buClr>
                          <a:schemeClr val="lt1"/>
                        </a:buClr>
                        <a:buSzPct val="100000"/>
                        <a:buFont typeface="Arial"/>
                        <a:buChar char="•"/>
                      </a:pPr>
                      <a:r>
                        <a:rPr lang="en" sz="900" u="none" cap="none" strike="noStrike"/>
                        <a:t>Legislation</a:t>
                      </a:r>
                    </a:p>
                    <a:p>
                      <a:pPr indent="-209550" lvl="0" marL="215900" marR="0" rtl="0" algn="l">
                        <a:lnSpc>
                          <a:spcPct val="100000"/>
                        </a:lnSpc>
                        <a:spcBef>
                          <a:spcPts val="0"/>
                        </a:spcBef>
                        <a:spcAft>
                          <a:spcPts val="0"/>
                        </a:spcAft>
                        <a:buClr>
                          <a:schemeClr val="lt1"/>
                        </a:buClr>
                        <a:buSzPct val="100000"/>
                        <a:buFont typeface="Arial"/>
                        <a:buChar char="•"/>
                      </a:pPr>
                      <a:r>
                        <a:rPr lang="en" sz="900" u="none" cap="none" strike="noStrike"/>
                        <a:t>State Board of Ed</a:t>
                      </a:r>
                    </a:p>
                  </a:txBody>
                  <a:tcPr marT="25725" marB="25725" marR="68575" marL="68575"/>
                </a:tc>
              </a:tr>
              <a:tr h="407150">
                <a:tc>
                  <a:txBody>
                    <a:bodyPr>
                      <a:noAutofit/>
                    </a:bodyPr>
                    <a:lstStyle/>
                    <a:p>
                      <a:pPr indent="0" lvl="0" marL="0" marR="0" rtl="0" algn="r">
                        <a:spcBef>
                          <a:spcPts val="0"/>
                        </a:spcBef>
                        <a:buSzPct val="25000"/>
                        <a:buNone/>
                      </a:pPr>
                      <a:r>
                        <a:rPr lang="en" sz="900" u="none" cap="none" strike="noStrike"/>
                        <a:t>No proficiency requirement</a:t>
                      </a:r>
                    </a:p>
                  </a:txBody>
                  <a:tcPr marT="25725" marB="25725" marR="68575" marL="68575"/>
                </a:tc>
                <a:tc>
                  <a:txBody>
                    <a:bodyPr>
                      <a:noAutofit/>
                    </a:bodyPr>
                    <a:lstStyle/>
                    <a:p>
                      <a:pPr indent="-209550" lvl="0" marL="215900" marR="0" rtl="0" algn="l">
                        <a:spcBef>
                          <a:spcPts val="0"/>
                        </a:spcBef>
                        <a:buClr>
                          <a:schemeClr val="lt1"/>
                        </a:buClr>
                        <a:buSzPct val="100000"/>
                        <a:buFont typeface="Arial"/>
                        <a:buChar char="•"/>
                      </a:pPr>
                      <a:r>
                        <a:rPr b="1" lang="en" sz="900" u="none" cap="none" strike="noStrike"/>
                        <a:t>California</a:t>
                      </a:r>
                    </a:p>
                  </a:txBody>
                  <a:tcPr marT="25725" marB="25725" marR="68575" marL="68575"/>
                </a:tc>
                <a:tc>
                  <a:txBody>
                    <a:bodyPr>
                      <a:noAutofit/>
                    </a:bodyPr>
                    <a:lstStyle/>
                    <a:p>
                      <a:pPr indent="-209550" lvl="0" marL="215900" marR="0" rtl="0" algn="l">
                        <a:spcBef>
                          <a:spcPts val="0"/>
                        </a:spcBef>
                        <a:buClr>
                          <a:schemeClr val="lt1"/>
                        </a:buClr>
                        <a:buSzPct val="100000"/>
                        <a:buFont typeface="Arial"/>
                        <a:buChar char="•"/>
                      </a:pPr>
                      <a:r>
                        <a:rPr lang="en" sz="900" u="none" cap="none" strike="noStrike"/>
                        <a:t>Legislation</a:t>
                      </a:r>
                    </a:p>
                  </a:txBody>
                  <a:tcPr marT="25725" marB="25725" marR="68575" marL="68575"/>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8" name="Shape 338"/>
        <p:cNvGrpSpPr/>
        <p:nvPr/>
      </p:nvGrpSpPr>
      <p:grpSpPr>
        <a:xfrm>
          <a:off x="0" y="0"/>
          <a:ext cx="0" cy="0"/>
          <a:chOff x="0" y="0"/>
          <a:chExt cx="0" cy="0"/>
        </a:xfrm>
      </p:grpSpPr>
      <p:sp>
        <p:nvSpPr>
          <p:cNvPr id="339" name="Shape 339"/>
          <p:cNvSpPr txBox="1"/>
          <p:nvPr>
            <p:ph type="title"/>
          </p:nvPr>
        </p:nvSpPr>
        <p:spPr>
          <a:xfrm>
            <a:off x="779462" y="80682"/>
            <a:ext cx="7581901" cy="768890"/>
          </a:xfrm>
          <a:prstGeom prst="rect">
            <a:avLst/>
          </a:prstGeom>
          <a:noFill/>
          <a:ln>
            <a:noFill/>
          </a:ln>
        </p:spPr>
        <p:txBody>
          <a:bodyPr anchorCtr="0" anchor="ctr" bIns="45700" lIns="91425" rIns="91425" tIns="45700">
            <a:noAutofit/>
          </a:bodyPr>
          <a:lstStyle/>
          <a:p>
            <a:pPr indent="0" lvl="0" marL="0" marR="0" rtl="0" algn="ctr">
              <a:spcBef>
                <a:spcPts val="0"/>
              </a:spcBef>
              <a:buClr>
                <a:schemeClr val="lt1"/>
              </a:buClr>
              <a:buSzPct val="25000"/>
              <a:buFont typeface="Candara"/>
              <a:buNone/>
            </a:pPr>
            <a:r>
              <a:rPr b="1" i="0" lang="en" sz="4400" u="none" cap="none" strike="noStrike">
                <a:solidFill>
                  <a:schemeClr val="lt1"/>
                </a:solidFill>
                <a:latin typeface="Candara"/>
                <a:ea typeface="Candara"/>
                <a:cs typeface="Candara"/>
                <a:sym typeface="Candara"/>
              </a:rPr>
              <a:t>Shift to </a:t>
            </a:r>
            <a:r>
              <a:rPr b="1" i="1" lang="en" sz="4400" u="none" cap="none" strike="noStrike">
                <a:solidFill>
                  <a:schemeClr val="lt1"/>
                </a:solidFill>
                <a:latin typeface="Candara"/>
                <a:ea typeface="Candara"/>
                <a:cs typeface="Candara"/>
                <a:sym typeface="Candara"/>
              </a:rPr>
              <a:t>Proficiency </a:t>
            </a:r>
          </a:p>
        </p:txBody>
      </p:sp>
      <p:sp>
        <p:nvSpPr>
          <p:cNvPr id="340" name="Shape 340"/>
          <p:cNvSpPr txBox="1"/>
          <p:nvPr>
            <p:ph idx="1" type="body"/>
          </p:nvPr>
        </p:nvSpPr>
        <p:spPr>
          <a:xfrm>
            <a:off x="779462" y="1411941"/>
            <a:ext cx="7581901" cy="2965076"/>
          </a:xfrm>
          <a:prstGeom prst="rect">
            <a:avLst/>
          </a:prstGeom>
          <a:noFill/>
          <a:ln>
            <a:noFill/>
          </a:ln>
        </p:spPr>
        <p:txBody>
          <a:bodyPr anchorCtr="0" anchor="t" bIns="45700" lIns="91425" rIns="91425" tIns="45700">
            <a:noAutofit/>
          </a:bodyPr>
          <a:lstStyle/>
          <a:p>
            <a:pPr indent="-403225" lvl="0" marL="403225" marR="0" rtl="0" algn="l">
              <a:spcBef>
                <a:spcPts val="0"/>
              </a:spcBef>
              <a:buClr>
                <a:schemeClr val="lt1"/>
              </a:buClr>
              <a:buSzPct val="100000"/>
              <a:buFont typeface="Candara"/>
              <a:buNone/>
            </a:pPr>
            <a:r>
              <a:t/>
            </a:r>
            <a:endParaRPr b="1" i="0" sz="2400" u="none" cap="none" strike="noStrike">
              <a:solidFill>
                <a:schemeClr val="lt1"/>
              </a:solidFill>
              <a:latin typeface="Candara"/>
              <a:ea typeface="Candara"/>
              <a:cs typeface="Candara"/>
              <a:sym typeface="Candara"/>
            </a:endParaRPr>
          </a:p>
        </p:txBody>
      </p:sp>
      <p:pic>
        <p:nvPicPr>
          <p:cNvPr descr="Image result for new paradigm ahead" id="341" name="Shape 341"/>
          <p:cNvPicPr preferRelativeResize="0"/>
          <p:nvPr/>
        </p:nvPicPr>
        <p:blipFill rotWithShape="1">
          <a:blip r:embed="rId3">
            <a:alphaModFix/>
          </a:blip>
          <a:srcRect b="8338" l="0" r="8208" t="0"/>
          <a:stretch/>
        </p:blipFill>
        <p:spPr>
          <a:xfrm>
            <a:off x="1885783" y="980380"/>
            <a:ext cx="5369257" cy="3828197"/>
          </a:xfrm>
          <a:prstGeom prst="roundRect">
            <a:avLst>
              <a:gd fmla="val 8594" name="adj"/>
            </a:avLst>
          </a:prstGeom>
          <a:solidFill>
            <a:srgbClr val="ECECEC"/>
          </a:solidFill>
          <a:ln>
            <a:noFill/>
          </a:ln>
          <a:effectLst>
            <a:reflection blurRad="0" dir="5400000" dist="5000" endA="0" endPos="28000" kx="0" rotWithShape="0" algn="bl" stA="38000" stPos="0" sy="-100000" ky="0"/>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5" name="Shape 345"/>
        <p:cNvGrpSpPr/>
        <p:nvPr/>
      </p:nvGrpSpPr>
      <p:grpSpPr>
        <a:xfrm>
          <a:off x="0" y="0"/>
          <a:ext cx="0" cy="0"/>
          <a:chOff x="0" y="0"/>
          <a:chExt cx="0" cy="0"/>
        </a:xfrm>
      </p:grpSpPr>
      <p:pic>
        <p:nvPicPr>
          <p:cNvPr id="346" name="Shape 346"/>
          <p:cNvPicPr preferRelativeResize="0"/>
          <p:nvPr/>
        </p:nvPicPr>
        <p:blipFill rotWithShape="1">
          <a:blip r:embed="rId3">
            <a:alphaModFix/>
          </a:blip>
          <a:srcRect b="7437" l="12946" r="7965" t="15097"/>
          <a:stretch/>
        </p:blipFill>
        <p:spPr>
          <a:xfrm>
            <a:off x="231817" y="164206"/>
            <a:ext cx="8682372" cy="4781282"/>
          </a:xfrm>
          <a:prstGeom prst="rect">
            <a:avLst/>
          </a:prstGeom>
          <a:noFill/>
          <a:ln>
            <a:noFill/>
          </a:ln>
        </p:spPr>
      </p:pic>
      <p:pic>
        <p:nvPicPr>
          <p:cNvPr id="347" name="Shape 347"/>
          <p:cNvPicPr preferRelativeResize="0"/>
          <p:nvPr/>
        </p:nvPicPr>
        <p:blipFill rotWithShape="1">
          <a:blip r:embed="rId4">
            <a:alphaModFix/>
          </a:blip>
          <a:srcRect b="6911" l="3940" r="77154" t="84814"/>
          <a:stretch/>
        </p:blipFill>
        <p:spPr>
          <a:xfrm>
            <a:off x="231819" y="4491508"/>
            <a:ext cx="1844898" cy="453980"/>
          </a:xfrm>
          <a:prstGeom prst="rect">
            <a:avLst/>
          </a:prstGeom>
          <a:noFill/>
          <a:ln>
            <a:noFill/>
          </a:ln>
        </p:spPr>
      </p:pic>
      <p:sp>
        <p:nvSpPr>
          <p:cNvPr id="348" name="Shape 348"/>
          <p:cNvSpPr txBox="1"/>
          <p:nvPr/>
        </p:nvSpPr>
        <p:spPr>
          <a:xfrm>
            <a:off x="785779" y="4353602"/>
            <a:ext cx="1590260" cy="23083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1400" u="sng">
                <a:solidFill>
                  <a:schemeClr val="hlink"/>
                </a:solidFill>
                <a:latin typeface="Times New Roman"/>
                <a:ea typeface="Times New Roman"/>
                <a:cs typeface="Times New Roman"/>
                <a:sym typeface="Times New Roman"/>
                <a:hlinkClick r:id="rId5"/>
              </a:rPr>
              <a:t>www.P21.org</a:t>
            </a:r>
          </a:p>
        </p:txBody>
      </p:sp>
      <p:sp>
        <p:nvSpPr>
          <p:cNvPr id="349" name="Shape 349"/>
          <p:cNvSpPr/>
          <p:nvPr/>
        </p:nvSpPr>
        <p:spPr>
          <a:xfrm>
            <a:off x="7509014" y="453978"/>
            <a:ext cx="258418" cy="233361"/>
          </a:xfrm>
          <a:prstGeom prst="star5">
            <a:avLst>
              <a:gd fmla="val 19098" name="adj"/>
              <a:gd fmla="val 105146" name="hf"/>
              <a:gd fmla="val 110557" name="vf"/>
            </a:avLst>
          </a:prstGeom>
          <a:solidFill>
            <a:srgbClr val="FF0000"/>
          </a:solidFill>
          <a:ln cap="flat" cmpd="sng" w="31750">
            <a:solidFill>
              <a:srgbClr val="A79604"/>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rgbClr val="FFFFFF"/>
              </a:solidFill>
              <a:latin typeface="Calibri"/>
              <a:ea typeface="Calibri"/>
              <a:cs typeface="Calibri"/>
              <a:sym typeface="Calibri"/>
            </a:endParaRPr>
          </a:p>
        </p:txBody>
      </p:sp>
      <p:sp>
        <p:nvSpPr>
          <p:cNvPr id="350" name="Shape 350"/>
          <p:cNvSpPr/>
          <p:nvPr/>
        </p:nvSpPr>
        <p:spPr>
          <a:xfrm>
            <a:off x="7250596" y="3598173"/>
            <a:ext cx="258418" cy="233361"/>
          </a:xfrm>
          <a:prstGeom prst="star5">
            <a:avLst>
              <a:gd fmla="val 19098" name="adj"/>
              <a:gd fmla="val 105146" name="hf"/>
              <a:gd fmla="val 110557" name="vf"/>
            </a:avLst>
          </a:prstGeom>
          <a:solidFill>
            <a:srgbClr val="FF0000"/>
          </a:solidFill>
          <a:ln cap="flat" cmpd="sng" w="31750">
            <a:solidFill>
              <a:srgbClr val="A79604"/>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rgbClr val="FFFFFF"/>
              </a:solidFill>
              <a:latin typeface="Calibri"/>
              <a:ea typeface="Calibri"/>
              <a:cs typeface="Calibri"/>
              <a:sym typeface="Calibri"/>
            </a:endParaRPr>
          </a:p>
        </p:txBody>
      </p:sp>
      <p:sp>
        <p:nvSpPr>
          <p:cNvPr id="351" name="Shape 351"/>
          <p:cNvSpPr/>
          <p:nvPr/>
        </p:nvSpPr>
        <p:spPr>
          <a:xfrm>
            <a:off x="8209721" y="3960951"/>
            <a:ext cx="258418" cy="233361"/>
          </a:xfrm>
          <a:prstGeom prst="star5">
            <a:avLst>
              <a:gd fmla="val 19098" name="adj"/>
              <a:gd fmla="val 105146" name="hf"/>
              <a:gd fmla="val 110557" name="vf"/>
            </a:avLst>
          </a:prstGeom>
          <a:solidFill>
            <a:srgbClr val="FF0000"/>
          </a:solidFill>
          <a:ln cap="flat" cmpd="sng" w="31750">
            <a:solidFill>
              <a:srgbClr val="A79604"/>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rgbClr val="FFFFFF"/>
              </a:solidFill>
              <a:latin typeface="Calibri"/>
              <a:ea typeface="Calibri"/>
              <a:cs typeface="Calibri"/>
              <a:sym typeface="Calibri"/>
            </a:endParaRPr>
          </a:p>
        </p:txBody>
      </p:sp>
      <p:sp>
        <p:nvSpPr>
          <p:cNvPr id="352" name="Shape 352"/>
          <p:cNvSpPr/>
          <p:nvPr/>
        </p:nvSpPr>
        <p:spPr>
          <a:xfrm>
            <a:off x="8080514" y="1727444"/>
            <a:ext cx="258418" cy="233361"/>
          </a:xfrm>
          <a:prstGeom prst="star5">
            <a:avLst>
              <a:gd fmla="val 19098" name="adj"/>
              <a:gd fmla="val 105146" name="hf"/>
              <a:gd fmla="val 110557" name="vf"/>
            </a:avLst>
          </a:prstGeom>
          <a:solidFill>
            <a:srgbClr val="FF0000"/>
          </a:solidFill>
          <a:ln cap="flat" cmpd="sng" w="31750">
            <a:solidFill>
              <a:srgbClr val="A79604"/>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rgbClr val="FFFFFF"/>
              </a:solidFill>
              <a:latin typeface="Calibri"/>
              <a:ea typeface="Calibri"/>
              <a:cs typeface="Calibri"/>
              <a:sym typeface="Calibri"/>
            </a:endParaRPr>
          </a:p>
        </p:txBody>
      </p:sp>
      <p:sp>
        <p:nvSpPr>
          <p:cNvPr id="353" name="Shape 353"/>
          <p:cNvSpPr/>
          <p:nvPr/>
        </p:nvSpPr>
        <p:spPr>
          <a:xfrm>
            <a:off x="7991060" y="2103031"/>
            <a:ext cx="258418" cy="233361"/>
          </a:xfrm>
          <a:prstGeom prst="star5">
            <a:avLst>
              <a:gd fmla="val 19098" name="adj"/>
              <a:gd fmla="val 105146" name="hf"/>
              <a:gd fmla="val 110557" name="vf"/>
            </a:avLst>
          </a:prstGeom>
          <a:solidFill>
            <a:srgbClr val="FF0000"/>
          </a:solidFill>
          <a:ln cap="flat" cmpd="sng" w="31750">
            <a:solidFill>
              <a:srgbClr val="A79604"/>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rgbClr val="FFFFFF"/>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7" name="Shape 357"/>
        <p:cNvGrpSpPr/>
        <p:nvPr/>
      </p:nvGrpSpPr>
      <p:grpSpPr>
        <a:xfrm>
          <a:off x="0" y="0"/>
          <a:ext cx="0" cy="0"/>
          <a:chOff x="0" y="0"/>
          <a:chExt cx="0" cy="0"/>
        </a:xfrm>
      </p:grpSpPr>
      <p:pic>
        <p:nvPicPr>
          <p:cNvPr id="358" name="Shape 358"/>
          <p:cNvPicPr preferRelativeResize="0"/>
          <p:nvPr/>
        </p:nvPicPr>
        <p:blipFill rotWithShape="1">
          <a:blip r:embed="rId3">
            <a:alphaModFix/>
          </a:blip>
          <a:srcRect b="60602" l="15125" r="16379" t="21092"/>
          <a:stretch/>
        </p:blipFill>
        <p:spPr>
          <a:xfrm>
            <a:off x="-106541" y="0"/>
            <a:ext cx="9445554" cy="1064525"/>
          </a:xfrm>
          <a:prstGeom prst="rect">
            <a:avLst/>
          </a:prstGeom>
          <a:noFill/>
          <a:ln>
            <a:noFill/>
          </a:ln>
        </p:spPr>
      </p:pic>
      <p:pic>
        <p:nvPicPr>
          <p:cNvPr id="359" name="Shape 359"/>
          <p:cNvPicPr preferRelativeResize="0"/>
          <p:nvPr/>
        </p:nvPicPr>
        <p:blipFill rotWithShape="1">
          <a:blip r:embed="rId4">
            <a:alphaModFix/>
          </a:blip>
          <a:srcRect b="7136" l="21469" r="19685" t="16184"/>
          <a:stretch/>
        </p:blipFill>
        <p:spPr>
          <a:xfrm>
            <a:off x="650251" y="1134500"/>
            <a:ext cx="7746300" cy="39246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3" name="Shape 363"/>
        <p:cNvGrpSpPr/>
        <p:nvPr/>
      </p:nvGrpSpPr>
      <p:grpSpPr>
        <a:xfrm>
          <a:off x="0" y="0"/>
          <a:ext cx="0" cy="0"/>
          <a:chOff x="0" y="0"/>
          <a:chExt cx="0" cy="0"/>
        </a:xfrm>
      </p:grpSpPr>
      <p:pic>
        <p:nvPicPr>
          <p:cNvPr id="364" name="Shape 364"/>
          <p:cNvPicPr preferRelativeResize="0"/>
          <p:nvPr/>
        </p:nvPicPr>
        <p:blipFill rotWithShape="1">
          <a:blip r:embed="rId3">
            <a:alphaModFix/>
          </a:blip>
          <a:srcRect b="7135" l="22099" r="20210" t="21969"/>
          <a:stretch/>
        </p:blipFill>
        <p:spPr>
          <a:xfrm>
            <a:off x="252475" y="221600"/>
            <a:ext cx="8639100" cy="4726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2" name="Shape 242"/>
        <p:cNvGrpSpPr/>
        <p:nvPr/>
      </p:nvGrpSpPr>
      <p:grpSpPr>
        <a:xfrm>
          <a:off x="0" y="0"/>
          <a:ext cx="0" cy="0"/>
          <a:chOff x="0" y="0"/>
          <a:chExt cx="0" cy="0"/>
        </a:xfrm>
      </p:grpSpPr>
      <p:pic>
        <p:nvPicPr>
          <p:cNvPr id="243" name="Shape 243"/>
          <p:cNvPicPr preferRelativeResize="0"/>
          <p:nvPr/>
        </p:nvPicPr>
        <p:blipFill rotWithShape="1">
          <a:blip r:embed="rId3">
            <a:alphaModFix/>
          </a:blip>
          <a:srcRect b="0" l="0" r="0" t="0"/>
          <a:stretch/>
        </p:blipFill>
        <p:spPr>
          <a:xfrm>
            <a:off x="804899" y="-1036900"/>
            <a:ext cx="7534200" cy="6613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8" name="Shape 368"/>
        <p:cNvGrpSpPr/>
        <p:nvPr/>
      </p:nvGrpSpPr>
      <p:grpSpPr>
        <a:xfrm>
          <a:off x="0" y="0"/>
          <a:ext cx="0" cy="0"/>
          <a:chOff x="0" y="0"/>
          <a:chExt cx="0" cy="0"/>
        </a:xfrm>
      </p:grpSpPr>
      <p:sp>
        <p:nvSpPr>
          <p:cNvPr id="369" name="Shape 369"/>
          <p:cNvSpPr/>
          <p:nvPr/>
        </p:nvSpPr>
        <p:spPr>
          <a:xfrm>
            <a:off x="4947312" y="163772"/>
            <a:ext cx="4005618" cy="992874"/>
          </a:xfrm>
          <a:prstGeom prst="rect">
            <a:avLst/>
          </a:prstGeom>
          <a:gradFill>
            <a:gsLst>
              <a:gs pos="0">
                <a:srgbClr val="8C7D03"/>
              </a:gs>
              <a:gs pos="80000">
                <a:srgbClr val="E6CE06"/>
              </a:gs>
              <a:gs pos="100000">
                <a:srgbClr val="FFF833"/>
              </a:gs>
            </a:gsLst>
            <a:lin ang="16200000" scaled="0"/>
          </a:gradFill>
          <a:ln cap="flat" cmpd="sng" w="12700">
            <a:solidFill>
              <a:srgbClr val="F1D701"/>
            </a:solidFill>
            <a:prstDash val="solid"/>
            <a:round/>
            <a:headEnd len="med" w="med" type="none"/>
            <a:tailEnd len="med" w="med" type="none"/>
          </a:ln>
          <a:effectLst>
            <a:outerShdw blurRad="228600" sx="104000" rotWithShape="0" algn="ctr" dir="5400000" dist="38100" sy="104000">
              <a:srgbClr val="000000">
                <a:alpha val="80000"/>
              </a:srgbClr>
            </a:outerShdw>
          </a:effectLst>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ndara"/>
              <a:ea typeface="Candara"/>
              <a:cs typeface="Candara"/>
              <a:sym typeface="Candara"/>
            </a:endParaRPr>
          </a:p>
        </p:txBody>
      </p:sp>
      <p:sp>
        <p:nvSpPr>
          <p:cNvPr id="370" name="Shape 370"/>
          <p:cNvSpPr/>
          <p:nvPr/>
        </p:nvSpPr>
        <p:spPr>
          <a:xfrm>
            <a:off x="464022" y="1962342"/>
            <a:ext cx="8216100" cy="26547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2400">
                <a:solidFill>
                  <a:schemeClr val="lt1"/>
                </a:solidFill>
                <a:latin typeface="Times New Roman"/>
                <a:ea typeface="Times New Roman"/>
                <a:cs typeface="Times New Roman"/>
                <a:sym typeface="Times New Roman"/>
              </a:rPr>
              <a:t>The ACTFL Latin Interpretive Reading Assessment (ALIRA) is a computer-adaptive assessment of Latin students’ ability to </a:t>
            </a:r>
            <a:r>
              <a:rPr i="1" lang="en" sz="2400">
                <a:solidFill>
                  <a:schemeClr val="lt1"/>
                </a:solidFill>
                <a:latin typeface="Times New Roman"/>
                <a:ea typeface="Times New Roman"/>
                <a:cs typeface="Times New Roman"/>
                <a:sym typeface="Times New Roman"/>
              </a:rPr>
              <a:t>read for comprehension </a:t>
            </a:r>
            <a:r>
              <a:rPr lang="en" sz="2400">
                <a:solidFill>
                  <a:schemeClr val="lt1"/>
                </a:solidFill>
                <a:latin typeface="Times New Roman"/>
                <a:ea typeface="Times New Roman"/>
                <a:cs typeface="Times New Roman"/>
                <a:sym typeface="Times New Roman"/>
              </a:rPr>
              <a:t>a variety of Latin-language texts that typify those used in an instructional setting. One or two multiple-choice questions accompany each text and gather evidence of understanding of main ideas, supporting details, point-of-view, inferences, or text purpose.</a:t>
            </a:r>
          </a:p>
        </p:txBody>
      </p:sp>
      <p:sp>
        <p:nvSpPr>
          <p:cNvPr id="371" name="Shape 371"/>
          <p:cNvSpPr/>
          <p:nvPr/>
        </p:nvSpPr>
        <p:spPr>
          <a:xfrm>
            <a:off x="282012" y="163781"/>
            <a:ext cx="4572000" cy="13158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 sz="3000">
                <a:solidFill>
                  <a:schemeClr val="lt1"/>
                </a:solidFill>
                <a:latin typeface="Times New Roman"/>
                <a:ea typeface="Times New Roman"/>
                <a:cs typeface="Times New Roman"/>
                <a:sym typeface="Times New Roman"/>
              </a:rPr>
              <a:t>The ACTFL Latin Interpretive Reading Assessment (</a:t>
            </a:r>
            <a:r>
              <a:rPr lang="en" sz="3000" u="sng">
                <a:solidFill>
                  <a:schemeClr val="hlink"/>
                </a:solidFill>
                <a:latin typeface="Times New Roman"/>
                <a:ea typeface="Times New Roman"/>
                <a:cs typeface="Times New Roman"/>
                <a:sym typeface="Times New Roman"/>
                <a:hlinkClick r:id="rId3"/>
              </a:rPr>
              <a:t>ALIRA</a:t>
            </a:r>
            <a:r>
              <a:rPr lang="en" sz="3000">
                <a:solidFill>
                  <a:schemeClr val="lt1"/>
                </a:solidFill>
                <a:latin typeface="Times New Roman"/>
                <a:ea typeface="Times New Roman"/>
                <a:cs typeface="Times New Roman"/>
                <a:sym typeface="Times New Roman"/>
              </a:rPr>
              <a:t>) </a:t>
            </a:r>
          </a:p>
        </p:txBody>
      </p:sp>
      <p:pic>
        <p:nvPicPr>
          <p:cNvPr descr="Image result for language testing international" id="372" name="Shape 372"/>
          <p:cNvPicPr preferRelativeResize="0"/>
          <p:nvPr/>
        </p:nvPicPr>
        <p:blipFill rotWithShape="1">
          <a:blip r:embed="rId4">
            <a:alphaModFix/>
          </a:blip>
          <a:srcRect b="0" l="0" r="0" t="0"/>
          <a:stretch/>
        </p:blipFill>
        <p:spPr>
          <a:xfrm>
            <a:off x="5221487" y="278516"/>
            <a:ext cx="3594965" cy="79409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6" name="Shape 376"/>
        <p:cNvGrpSpPr/>
        <p:nvPr/>
      </p:nvGrpSpPr>
      <p:grpSpPr>
        <a:xfrm>
          <a:off x="0" y="0"/>
          <a:ext cx="0" cy="0"/>
          <a:chOff x="0" y="0"/>
          <a:chExt cx="0" cy="0"/>
        </a:xfrm>
      </p:grpSpPr>
      <p:pic>
        <p:nvPicPr>
          <p:cNvPr id="377" name="Shape 377"/>
          <p:cNvPicPr preferRelativeResize="0"/>
          <p:nvPr/>
        </p:nvPicPr>
        <p:blipFill rotWithShape="1">
          <a:blip r:embed="rId3">
            <a:alphaModFix/>
          </a:blip>
          <a:srcRect b="17397" l="24722" r="38670" t="18423"/>
          <a:stretch/>
        </p:blipFill>
        <p:spPr>
          <a:xfrm>
            <a:off x="1816149" y="62150"/>
            <a:ext cx="4971900" cy="49008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1" name="Shape 381"/>
        <p:cNvGrpSpPr/>
        <p:nvPr/>
      </p:nvGrpSpPr>
      <p:grpSpPr>
        <a:xfrm>
          <a:off x="0" y="0"/>
          <a:ext cx="0" cy="0"/>
          <a:chOff x="0" y="0"/>
          <a:chExt cx="0" cy="0"/>
        </a:xfrm>
      </p:grpSpPr>
      <p:pic>
        <p:nvPicPr>
          <p:cNvPr id="382" name="Shape 382"/>
          <p:cNvPicPr preferRelativeResize="0"/>
          <p:nvPr/>
        </p:nvPicPr>
        <p:blipFill rotWithShape="1">
          <a:blip r:embed="rId3">
            <a:alphaModFix/>
          </a:blip>
          <a:srcRect b="5644" l="26085" r="25664" t="15439"/>
          <a:stretch/>
        </p:blipFill>
        <p:spPr>
          <a:xfrm>
            <a:off x="1146411" y="184244"/>
            <a:ext cx="6871634" cy="473918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6" name="Shape 386"/>
        <p:cNvGrpSpPr/>
        <p:nvPr/>
      </p:nvGrpSpPr>
      <p:grpSpPr>
        <a:xfrm>
          <a:off x="0" y="0"/>
          <a:ext cx="0" cy="0"/>
          <a:chOff x="0" y="0"/>
          <a:chExt cx="0" cy="0"/>
        </a:xfrm>
      </p:grpSpPr>
      <p:pic>
        <p:nvPicPr>
          <p:cNvPr id="387" name="Shape 387"/>
          <p:cNvPicPr preferRelativeResize="0"/>
          <p:nvPr/>
        </p:nvPicPr>
        <p:blipFill rotWithShape="1">
          <a:blip r:embed="rId3">
            <a:alphaModFix/>
          </a:blip>
          <a:srcRect b="8628" l="30909" r="32168" t="45286"/>
          <a:stretch/>
        </p:blipFill>
        <p:spPr>
          <a:xfrm>
            <a:off x="1334211" y="0"/>
            <a:ext cx="6441744" cy="3390404"/>
          </a:xfrm>
          <a:prstGeom prst="rect">
            <a:avLst/>
          </a:prstGeom>
          <a:noFill/>
          <a:ln>
            <a:noFill/>
          </a:ln>
        </p:spPr>
      </p:pic>
      <p:pic>
        <p:nvPicPr>
          <p:cNvPr id="388" name="Shape 388"/>
          <p:cNvPicPr preferRelativeResize="0"/>
          <p:nvPr/>
        </p:nvPicPr>
        <p:blipFill rotWithShape="1">
          <a:blip r:embed="rId4">
            <a:alphaModFix/>
          </a:blip>
          <a:srcRect b="22808" l="25350" r="29546" t="50700"/>
          <a:stretch/>
        </p:blipFill>
        <p:spPr>
          <a:xfrm>
            <a:off x="368487" y="3469941"/>
            <a:ext cx="8100236" cy="200622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2" name="Shape 392"/>
        <p:cNvGrpSpPr/>
        <p:nvPr/>
      </p:nvGrpSpPr>
      <p:grpSpPr>
        <a:xfrm>
          <a:off x="0" y="0"/>
          <a:ext cx="0" cy="0"/>
          <a:chOff x="0" y="0"/>
          <a:chExt cx="0" cy="0"/>
        </a:xfrm>
      </p:grpSpPr>
      <p:sp>
        <p:nvSpPr>
          <p:cNvPr id="393" name="Shape 393"/>
          <p:cNvSpPr txBox="1"/>
          <p:nvPr/>
        </p:nvSpPr>
        <p:spPr>
          <a:xfrm>
            <a:off x="504966" y="184245"/>
            <a:ext cx="8093122" cy="2331407"/>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2400">
                <a:solidFill>
                  <a:schemeClr val="lt1"/>
                </a:solidFill>
                <a:latin typeface="Times New Roman"/>
                <a:ea typeface="Times New Roman"/>
                <a:cs typeface="Times New Roman"/>
                <a:sym typeface="Times New Roman"/>
              </a:rPr>
              <a:t>The ALIRA asks students to:</a:t>
            </a:r>
          </a:p>
          <a:p>
            <a:pPr indent="0" lvl="0" marL="0" marR="0" rtl="0" algn="l">
              <a:spcBef>
                <a:spcPts val="0"/>
              </a:spcBef>
              <a:buNone/>
            </a:pPr>
            <a:r>
              <a:t/>
            </a:r>
            <a:endParaRPr sz="2400">
              <a:solidFill>
                <a:schemeClr val="lt1"/>
              </a:solidFill>
              <a:latin typeface="Times New Roman"/>
              <a:ea typeface="Times New Roman"/>
              <a:cs typeface="Times New Roman"/>
              <a:sym typeface="Times New Roman"/>
            </a:endParaRPr>
          </a:p>
          <a:p>
            <a:pPr indent="-260350" lvl="0" marL="285750" marR="0" rtl="0" algn="l">
              <a:spcBef>
                <a:spcPts val="0"/>
              </a:spcBef>
              <a:buClr>
                <a:schemeClr val="lt1"/>
              </a:buClr>
              <a:buSzPct val="100000"/>
              <a:buFont typeface="Times New Roman"/>
              <a:buChar char="•"/>
            </a:pPr>
            <a:r>
              <a:rPr lang="en" sz="2400">
                <a:solidFill>
                  <a:schemeClr val="lt1"/>
                </a:solidFill>
                <a:latin typeface="Times New Roman"/>
                <a:ea typeface="Times New Roman"/>
                <a:cs typeface="Times New Roman"/>
                <a:sym typeface="Times New Roman"/>
              </a:rPr>
              <a:t>Work toward a context driven understanding of a text</a:t>
            </a:r>
          </a:p>
          <a:p>
            <a:pPr indent="-260350" lvl="0" marL="285750" marR="0" rtl="0" algn="l">
              <a:spcBef>
                <a:spcPts val="0"/>
              </a:spcBef>
              <a:buClr>
                <a:schemeClr val="lt1"/>
              </a:buClr>
              <a:buSzPct val="100000"/>
              <a:buFont typeface="Times New Roman"/>
              <a:buChar char="•"/>
            </a:pPr>
            <a:r>
              <a:rPr lang="en" sz="2400">
                <a:solidFill>
                  <a:schemeClr val="lt1"/>
                </a:solidFill>
                <a:latin typeface="Times New Roman"/>
                <a:ea typeface="Times New Roman"/>
                <a:cs typeface="Times New Roman"/>
                <a:sym typeface="Times New Roman"/>
              </a:rPr>
              <a:t>Rephrase short selections of text or predict what might happen next</a:t>
            </a:r>
          </a:p>
          <a:p>
            <a:pPr indent="-260350" lvl="0" marL="285750" marR="0" rtl="0" algn="l">
              <a:spcBef>
                <a:spcPts val="0"/>
              </a:spcBef>
              <a:buClr>
                <a:schemeClr val="lt1"/>
              </a:buClr>
              <a:buSzPct val="100000"/>
              <a:buFont typeface="Times New Roman"/>
              <a:buChar char="•"/>
            </a:pPr>
            <a:r>
              <a:rPr lang="en" sz="2400">
                <a:solidFill>
                  <a:schemeClr val="lt1"/>
                </a:solidFill>
                <a:latin typeface="Times New Roman"/>
                <a:ea typeface="Times New Roman"/>
                <a:cs typeface="Times New Roman"/>
                <a:sym typeface="Times New Roman"/>
              </a:rPr>
              <a:t>Give the main idea of a whole text</a:t>
            </a:r>
          </a:p>
        </p:txBody>
      </p:sp>
      <p:sp>
        <p:nvSpPr>
          <p:cNvPr id="394" name="Shape 394"/>
          <p:cNvSpPr txBox="1"/>
          <p:nvPr/>
        </p:nvSpPr>
        <p:spPr>
          <a:xfrm>
            <a:off x="504966" y="2804716"/>
            <a:ext cx="8093100" cy="16851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2400">
                <a:solidFill>
                  <a:schemeClr val="lt1"/>
                </a:solidFill>
                <a:latin typeface="Times New Roman"/>
                <a:ea typeface="Times New Roman"/>
                <a:cs typeface="Times New Roman"/>
                <a:sym typeface="Times New Roman"/>
              </a:rPr>
              <a:t>The ALIRA </a:t>
            </a:r>
            <a:r>
              <a:rPr i="1" lang="en" sz="2400">
                <a:solidFill>
                  <a:schemeClr val="lt1"/>
                </a:solidFill>
                <a:latin typeface="Times New Roman"/>
                <a:ea typeface="Times New Roman"/>
                <a:cs typeface="Times New Roman"/>
                <a:sym typeface="Times New Roman"/>
              </a:rPr>
              <a:t>does not </a:t>
            </a:r>
            <a:r>
              <a:rPr lang="en" sz="2400">
                <a:solidFill>
                  <a:schemeClr val="lt1"/>
                </a:solidFill>
                <a:latin typeface="Times New Roman"/>
                <a:ea typeface="Times New Roman"/>
                <a:cs typeface="Times New Roman"/>
                <a:sym typeface="Times New Roman"/>
              </a:rPr>
              <a:t>ask students to:</a:t>
            </a:r>
          </a:p>
          <a:p>
            <a:pPr indent="0" lvl="0" marL="0" marR="0" rtl="0" algn="l">
              <a:spcBef>
                <a:spcPts val="0"/>
              </a:spcBef>
              <a:buNone/>
            </a:pPr>
            <a:r>
              <a:t/>
            </a:r>
            <a:endParaRPr sz="2400">
              <a:solidFill>
                <a:schemeClr val="lt1"/>
              </a:solidFill>
              <a:latin typeface="Times New Roman"/>
              <a:ea typeface="Times New Roman"/>
              <a:cs typeface="Times New Roman"/>
              <a:sym typeface="Times New Roman"/>
            </a:endParaRPr>
          </a:p>
          <a:p>
            <a:pPr indent="-260350" lvl="0" marL="285750" marR="0" rtl="0" algn="l">
              <a:spcBef>
                <a:spcPts val="0"/>
              </a:spcBef>
              <a:buClr>
                <a:schemeClr val="lt1"/>
              </a:buClr>
              <a:buSzPct val="100000"/>
              <a:buFont typeface="Times New Roman"/>
              <a:buChar char="•"/>
            </a:pPr>
            <a:r>
              <a:rPr lang="en" sz="2400">
                <a:solidFill>
                  <a:schemeClr val="lt1"/>
                </a:solidFill>
                <a:latin typeface="Times New Roman"/>
                <a:ea typeface="Times New Roman"/>
                <a:cs typeface="Times New Roman"/>
                <a:sym typeface="Times New Roman"/>
              </a:rPr>
              <a:t>Translate</a:t>
            </a:r>
          </a:p>
          <a:p>
            <a:pPr indent="-260350" lvl="0" marL="285750" marR="0" rtl="0" algn="l">
              <a:spcBef>
                <a:spcPts val="0"/>
              </a:spcBef>
              <a:buClr>
                <a:schemeClr val="lt1"/>
              </a:buClr>
              <a:buSzPct val="100000"/>
              <a:buFont typeface="Times New Roman"/>
              <a:buChar char="•"/>
            </a:pPr>
            <a:r>
              <a:rPr lang="en" sz="2400">
                <a:solidFill>
                  <a:schemeClr val="lt1"/>
                </a:solidFill>
                <a:latin typeface="Times New Roman"/>
                <a:ea typeface="Times New Roman"/>
                <a:cs typeface="Times New Roman"/>
                <a:sym typeface="Times New Roman"/>
              </a:rPr>
              <a:t>Hunt for trivial details</a:t>
            </a:r>
          </a:p>
          <a:p>
            <a:pPr indent="-260350" lvl="0" marL="285750" marR="0" rtl="0" algn="l">
              <a:spcBef>
                <a:spcPts val="0"/>
              </a:spcBef>
              <a:buClr>
                <a:schemeClr val="lt1"/>
              </a:buClr>
              <a:buSzPct val="100000"/>
              <a:buFont typeface="Times New Roman"/>
              <a:buChar char="•"/>
            </a:pPr>
            <a:r>
              <a:rPr lang="en" sz="2400">
                <a:solidFill>
                  <a:schemeClr val="lt1"/>
                </a:solidFill>
                <a:latin typeface="Times New Roman"/>
                <a:ea typeface="Times New Roman"/>
                <a:cs typeface="Times New Roman"/>
                <a:sym typeface="Times New Roman"/>
              </a:rPr>
              <a:t>Parse esoteric vocabulary</a:t>
            </a: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8" name="Shape 398"/>
        <p:cNvGrpSpPr/>
        <p:nvPr/>
      </p:nvGrpSpPr>
      <p:grpSpPr>
        <a:xfrm>
          <a:off x="0" y="0"/>
          <a:ext cx="0" cy="0"/>
          <a:chOff x="0" y="0"/>
          <a:chExt cx="0" cy="0"/>
        </a:xfrm>
      </p:grpSpPr>
      <p:sp>
        <p:nvSpPr>
          <p:cNvPr id="399" name="Shape 399"/>
          <p:cNvSpPr txBox="1"/>
          <p:nvPr>
            <p:ph type="title"/>
          </p:nvPr>
        </p:nvSpPr>
        <p:spPr>
          <a:xfrm>
            <a:off x="779462" y="80682"/>
            <a:ext cx="7581901" cy="1240490"/>
          </a:xfrm>
          <a:prstGeom prst="rect">
            <a:avLst/>
          </a:prstGeom>
          <a:noFill/>
          <a:ln>
            <a:noFill/>
          </a:ln>
        </p:spPr>
        <p:txBody>
          <a:bodyPr anchorCtr="0" anchor="ctr" bIns="45700" lIns="91425" rIns="91425" tIns="45700">
            <a:noAutofit/>
          </a:bodyPr>
          <a:lstStyle/>
          <a:p>
            <a:pPr indent="0" lvl="0" marL="0" marR="0" rtl="0" algn="ctr">
              <a:spcBef>
                <a:spcPts val="0"/>
              </a:spcBef>
              <a:buClr>
                <a:schemeClr val="lt1"/>
              </a:buClr>
              <a:buSzPct val="25000"/>
              <a:buFont typeface="Candara"/>
              <a:buNone/>
            </a:pPr>
            <a:r>
              <a:t/>
            </a:r>
            <a:endParaRPr b="1" i="0" sz="5600" u="none" cap="none" strike="noStrike">
              <a:solidFill>
                <a:schemeClr val="lt1"/>
              </a:solidFill>
              <a:latin typeface="Candara"/>
              <a:ea typeface="Candara"/>
              <a:cs typeface="Candara"/>
              <a:sym typeface="Candara"/>
            </a:endParaRPr>
          </a:p>
        </p:txBody>
      </p:sp>
      <p:pic>
        <p:nvPicPr>
          <p:cNvPr descr="http://www.ut.edu.co/administrativos/images/DOCUMENTOS%20ADMINISTRATIVOS/CENTRO_DE_IDIOMAS/IMAGENES/languages-hello.png" id="400" name="Shape 400"/>
          <p:cNvPicPr preferRelativeResize="0"/>
          <p:nvPr/>
        </p:nvPicPr>
        <p:blipFill rotWithShape="1">
          <a:blip r:embed="rId3">
            <a:alphaModFix/>
          </a:blip>
          <a:srcRect b="0" l="0" r="0" t="0"/>
          <a:stretch/>
        </p:blipFill>
        <p:spPr>
          <a:xfrm>
            <a:off x="-79359" y="642937"/>
            <a:ext cx="9302719" cy="2062104"/>
          </a:xfrm>
          <a:prstGeom prst="rect">
            <a:avLst/>
          </a:prstGeom>
          <a:noFill/>
          <a:ln>
            <a:noFill/>
          </a:ln>
        </p:spPr>
      </p:pic>
      <p:pic>
        <p:nvPicPr>
          <p:cNvPr descr="https://appworker.files.wordpress.com/2012/10/multi-language.jpg" id="401" name="Shape 401"/>
          <p:cNvPicPr preferRelativeResize="0"/>
          <p:nvPr>
            <p:ph idx="1" type="body"/>
          </p:nvPr>
        </p:nvPicPr>
        <p:blipFill rotWithShape="1">
          <a:blip r:embed="rId4">
            <a:alphaModFix/>
          </a:blip>
          <a:srcRect b="0" l="0" r="0" t="0"/>
          <a:stretch/>
        </p:blipFill>
        <p:spPr>
          <a:xfrm>
            <a:off x="4568276" y="2447005"/>
            <a:ext cx="4327805" cy="1903992"/>
          </a:xfrm>
          <a:prstGeom prst="rect">
            <a:avLst/>
          </a:prstGeom>
          <a:noFill/>
          <a:ln>
            <a:noFill/>
          </a:ln>
        </p:spPr>
      </p:pic>
      <p:sp>
        <p:nvSpPr>
          <p:cNvPr id="402" name="Shape 402"/>
          <p:cNvSpPr/>
          <p:nvPr/>
        </p:nvSpPr>
        <p:spPr>
          <a:xfrm flipH="1">
            <a:off x="859664" y="2593497"/>
            <a:ext cx="2173309" cy="1135540"/>
          </a:xfrm>
          <a:prstGeom prst="wedgeEllipseCallout">
            <a:avLst>
              <a:gd fmla="val -106934" name="adj1"/>
              <a:gd fmla="val 48897" name="adj2"/>
            </a:avLst>
          </a:prstGeom>
          <a:solidFill>
            <a:schemeClr val="accent1"/>
          </a:solidFill>
          <a:ln cap="flat" cmpd="sng" w="31750">
            <a:solidFill>
              <a:srgbClr val="A79604"/>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350">
              <a:solidFill>
                <a:schemeClr val="lt1"/>
              </a:solidFill>
              <a:latin typeface="Candara"/>
              <a:ea typeface="Candara"/>
              <a:cs typeface="Candara"/>
              <a:sym typeface="Candara"/>
            </a:endParaRPr>
          </a:p>
        </p:txBody>
      </p:sp>
      <p:sp>
        <p:nvSpPr>
          <p:cNvPr id="403" name="Shape 403"/>
          <p:cNvSpPr txBox="1"/>
          <p:nvPr/>
        </p:nvSpPr>
        <p:spPr>
          <a:xfrm>
            <a:off x="1143936" y="2953517"/>
            <a:ext cx="1604766" cy="415498"/>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3000">
                <a:solidFill>
                  <a:schemeClr val="dk1"/>
                </a:solidFill>
                <a:latin typeface="Arial"/>
                <a:ea typeface="Arial"/>
                <a:cs typeface="Arial"/>
                <a:sym typeface="Arial"/>
              </a:rPr>
              <a:t>SALVE!</a:t>
            </a: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8" name="Shape 408"/>
        <p:cNvGrpSpPr/>
        <p:nvPr/>
      </p:nvGrpSpPr>
      <p:grpSpPr>
        <a:xfrm>
          <a:off x="0" y="0"/>
          <a:ext cx="0" cy="0"/>
          <a:chOff x="0" y="0"/>
          <a:chExt cx="0" cy="0"/>
        </a:xfrm>
      </p:grpSpPr>
      <p:sp>
        <p:nvSpPr>
          <p:cNvPr id="409" name="Shape 409"/>
          <p:cNvSpPr txBox="1"/>
          <p:nvPr/>
        </p:nvSpPr>
        <p:spPr>
          <a:xfrm>
            <a:off x="416272" y="290883"/>
            <a:ext cx="8311500" cy="9003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 sz="3000">
                <a:solidFill>
                  <a:schemeClr val="lt1"/>
                </a:solidFill>
                <a:latin typeface="Times New Roman"/>
                <a:ea typeface="Times New Roman"/>
                <a:cs typeface="Times New Roman"/>
                <a:sym typeface="Times New Roman"/>
              </a:rPr>
              <a:t>Other benefits of promoting the “Seal of Biliteracy”</a:t>
            </a:r>
          </a:p>
        </p:txBody>
      </p:sp>
      <p:sp>
        <p:nvSpPr>
          <p:cNvPr id="410" name="Shape 410"/>
          <p:cNvSpPr txBox="1"/>
          <p:nvPr/>
        </p:nvSpPr>
        <p:spPr>
          <a:xfrm>
            <a:off x="348018" y="1389454"/>
            <a:ext cx="8448000" cy="2977800"/>
          </a:xfrm>
          <a:prstGeom prst="rect">
            <a:avLst/>
          </a:prstGeom>
          <a:noFill/>
          <a:ln>
            <a:noFill/>
          </a:ln>
        </p:spPr>
        <p:txBody>
          <a:bodyPr anchorCtr="0" anchor="t" bIns="45700" lIns="91425" rIns="91425" tIns="45700">
            <a:noAutofit/>
          </a:bodyPr>
          <a:lstStyle/>
          <a:p>
            <a:pPr indent="-260350" lvl="0" marL="285750" marR="0" rtl="0" algn="l">
              <a:spcBef>
                <a:spcPts val="0"/>
              </a:spcBef>
              <a:buClr>
                <a:schemeClr val="lt1"/>
              </a:buClr>
              <a:buSzPct val="100000"/>
              <a:buFont typeface="Times New Roman"/>
              <a:buChar char="•"/>
            </a:pPr>
            <a:r>
              <a:rPr lang="en" sz="2400">
                <a:solidFill>
                  <a:schemeClr val="lt1"/>
                </a:solidFill>
                <a:latin typeface="Times New Roman"/>
                <a:ea typeface="Times New Roman"/>
                <a:cs typeface="Times New Roman"/>
                <a:sym typeface="Times New Roman"/>
              </a:rPr>
              <a:t>Increase enrollment and world language options in programs for all grade levels</a:t>
            </a:r>
          </a:p>
          <a:p>
            <a:pPr indent="0" lvl="0" marL="0" marR="0" rtl="0" algn="l">
              <a:spcBef>
                <a:spcPts val="0"/>
              </a:spcBef>
              <a:buNone/>
            </a:pPr>
            <a:r>
              <a:t/>
            </a:r>
            <a:endParaRPr sz="2400">
              <a:solidFill>
                <a:schemeClr val="lt1"/>
              </a:solidFill>
              <a:latin typeface="Times New Roman"/>
              <a:ea typeface="Times New Roman"/>
              <a:cs typeface="Times New Roman"/>
              <a:sym typeface="Times New Roman"/>
            </a:endParaRPr>
          </a:p>
          <a:p>
            <a:pPr indent="-260350" lvl="0" marL="285750" marR="0" rtl="0" algn="l">
              <a:spcBef>
                <a:spcPts val="0"/>
              </a:spcBef>
              <a:buClr>
                <a:schemeClr val="lt1"/>
              </a:buClr>
              <a:buSzPct val="100000"/>
              <a:buFont typeface="Times New Roman"/>
              <a:buChar char="•"/>
            </a:pPr>
            <a:r>
              <a:rPr lang="en" sz="2400">
                <a:solidFill>
                  <a:schemeClr val="lt1"/>
                </a:solidFill>
                <a:latin typeface="Times New Roman"/>
                <a:ea typeface="Times New Roman"/>
                <a:cs typeface="Times New Roman"/>
                <a:sym typeface="Times New Roman"/>
              </a:rPr>
              <a:t>Strengthen and expand language programs and their funding </a:t>
            </a:r>
          </a:p>
          <a:p>
            <a:pPr indent="-285750" lvl="0" marL="285750" marR="0" rtl="0" algn="l">
              <a:spcBef>
                <a:spcPts val="0"/>
              </a:spcBef>
              <a:buClr>
                <a:schemeClr val="lt1"/>
              </a:buClr>
              <a:buFont typeface="Arial"/>
              <a:buNone/>
            </a:pPr>
            <a:r>
              <a:t/>
            </a:r>
            <a:endParaRPr sz="2400">
              <a:solidFill>
                <a:schemeClr val="lt1"/>
              </a:solidFill>
              <a:latin typeface="Times New Roman"/>
              <a:ea typeface="Times New Roman"/>
              <a:cs typeface="Times New Roman"/>
              <a:sym typeface="Times New Roman"/>
            </a:endParaRPr>
          </a:p>
          <a:p>
            <a:pPr indent="-260350" lvl="0" marL="285750" marR="0" rtl="0" algn="l">
              <a:spcBef>
                <a:spcPts val="0"/>
              </a:spcBef>
              <a:buClr>
                <a:schemeClr val="lt1"/>
              </a:buClr>
              <a:buSzPct val="100000"/>
              <a:buFont typeface="Times New Roman"/>
              <a:buChar char="•"/>
            </a:pPr>
            <a:r>
              <a:rPr lang="en" sz="2400">
                <a:solidFill>
                  <a:schemeClr val="lt1"/>
                </a:solidFill>
                <a:latin typeface="Times New Roman"/>
                <a:ea typeface="Times New Roman"/>
                <a:cs typeface="Times New Roman"/>
                <a:sym typeface="Times New Roman"/>
              </a:rPr>
              <a:t>Find a means to engage leaders in education, business, and government and make languages part of a national (and international :) conversation</a:t>
            </a: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4" name="Shape 414"/>
        <p:cNvGrpSpPr/>
        <p:nvPr/>
      </p:nvGrpSpPr>
      <p:grpSpPr>
        <a:xfrm>
          <a:off x="0" y="0"/>
          <a:ext cx="0" cy="0"/>
          <a:chOff x="0" y="0"/>
          <a:chExt cx="0" cy="0"/>
        </a:xfrm>
      </p:grpSpPr>
      <p:pic>
        <p:nvPicPr>
          <p:cNvPr id="415" name="Shape 415"/>
          <p:cNvPicPr preferRelativeResize="0"/>
          <p:nvPr/>
        </p:nvPicPr>
        <p:blipFill rotWithShape="1">
          <a:blip r:embed="rId3">
            <a:alphaModFix/>
          </a:blip>
          <a:srcRect b="6390" l="35105" r="33740" t="14879"/>
          <a:stretch/>
        </p:blipFill>
        <p:spPr>
          <a:xfrm>
            <a:off x="238112" y="160788"/>
            <a:ext cx="4509689" cy="4805780"/>
          </a:xfrm>
          <a:prstGeom prst="rect">
            <a:avLst/>
          </a:prstGeom>
          <a:noFill/>
          <a:ln>
            <a:noFill/>
          </a:ln>
        </p:spPr>
      </p:pic>
      <p:sp>
        <p:nvSpPr>
          <p:cNvPr id="416" name="Shape 416"/>
          <p:cNvSpPr/>
          <p:nvPr/>
        </p:nvSpPr>
        <p:spPr>
          <a:xfrm>
            <a:off x="5070144" y="770310"/>
            <a:ext cx="3896435" cy="422423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1600">
                <a:solidFill>
                  <a:schemeClr val="lt1"/>
                </a:solidFill>
                <a:latin typeface="Times New Roman"/>
                <a:ea typeface="Times New Roman"/>
                <a:cs typeface="Times New Roman"/>
                <a:sym typeface="Times New Roman"/>
              </a:rPr>
              <a:t>“We are a proudly multicultural, polyglot nation, home to more than 350 languages. Yet we continually ignore opportunities to value, nurture, and sustain languages other than English—opportunities that would greatly enhance our personal, cultural, professional, and civic lives, as well as the economic strength and security of our nation.”</a:t>
            </a:r>
          </a:p>
          <a:p>
            <a:pPr indent="0" lvl="0" marL="0" marR="0" rtl="0" algn="l">
              <a:spcBef>
                <a:spcPts val="0"/>
              </a:spcBef>
              <a:buNone/>
            </a:pPr>
            <a:r>
              <a:t/>
            </a:r>
            <a:endParaRPr sz="1600">
              <a:solidFill>
                <a:schemeClr val="lt1"/>
              </a:solidFill>
              <a:latin typeface="Times New Roman"/>
              <a:ea typeface="Times New Roman"/>
              <a:cs typeface="Times New Roman"/>
              <a:sym typeface="Times New Roman"/>
            </a:endParaRPr>
          </a:p>
          <a:p>
            <a:pPr indent="0" lvl="0" marL="0" marR="0" rtl="0" algn="l">
              <a:spcBef>
                <a:spcPts val="0"/>
              </a:spcBef>
              <a:buSzPct val="25000"/>
              <a:buNone/>
            </a:pPr>
            <a:r>
              <a:rPr lang="en" sz="1600">
                <a:solidFill>
                  <a:schemeClr val="lt1"/>
                </a:solidFill>
                <a:latin typeface="Times New Roman"/>
                <a:ea typeface="Times New Roman"/>
                <a:cs typeface="Times New Roman"/>
                <a:sym typeface="Times New Roman"/>
              </a:rPr>
              <a:t>“In this report, </a:t>
            </a:r>
            <a:r>
              <a:rPr i="1" lang="en" sz="1600">
                <a:solidFill>
                  <a:schemeClr val="lt1"/>
                </a:solidFill>
                <a:latin typeface="Times New Roman"/>
                <a:ea typeface="Times New Roman"/>
                <a:cs typeface="Times New Roman"/>
                <a:sym typeface="Times New Roman"/>
              </a:rPr>
              <a:t>language </a:t>
            </a:r>
            <a:r>
              <a:rPr lang="en" sz="1600">
                <a:solidFill>
                  <a:schemeClr val="lt1"/>
                </a:solidFill>
                <a:latin typeface="Times New Roman"/>
                <a:ea typeface="Times New Roman"/>
                <a:cs typeface="Times New Roman"/>
                <a:sym typeface="Times New Roman"/>
              </a:rPr>
              <a:t>refers to the forms of communication (spoken, written, or gestural) that people and cultures use to express their ideas, discoveries, needs, and aspirations—including</a:t>
            </a:r>
            <a:r>
              <a:rPr i="1" lang="en" sz="1600">
                <a:solidFill>
                  <a:schemeClr val="lt1"/>
                </a:solidFill>
                <a:latin typeface="Times New Roman"/>
                <a:ea typeface="Times New Roman"/>
                <a:cs typeface="Times New Roman"/>
                <a:sym typeface="Times New Roman"/>
              </a:rPr>
              <a:t> classical and ancient languages …”</a:t>
            </a:r>
          </a:p>
          <a:p>
            <a:pPr indent="0" lvl="0" marL="0" marR="0" rtl="0" algn="l">
              <a:spcBef>
                <a:spcPts val="0"/>
              </a:spcBef>
              <a:buNone/>
            </a:pPr>
            <a:r>
              <a:t/>
            </a:r>
            <a:endParaRPr sz="1600">
              <a:solidFill>
                <a:schemeClr val="lt1"/>
              </a:solidFill>
              <a:latin typeface="Times New Roman"/>
              <a:ea typeface="Times New Roman"/>
              <a:cs typeface="Times New Roman"/>
              <a:sym typeface="Times New Roman"/>
            </a:endParaRPr>
          </a:p>
          <a:p>
            <a:pPr indent="0" lvl="0" marL="0" marR="0" rtl="0" algn="l">
              <a:spcBef>
                <a:spcPts val="0"/>
              </a:spcBef>
              <a:buNone/>
            </a:pPr>
            <a:r>
              <a:t/>
            </a:r>
            <a:endParaRPr sz="1600">
              <a:solidFill>
                <a:schemeClr val="lt1"/>
              </a:solidFill>
              <a:latin typeface="Times New Roman"/>
              <a:ea typeface="Times New Roman"/>
              <a:cs typeface="Times New Roman"/>
              <a:sym typeface="Times New Roman"/>
            </a:endParaRPr>
          </a:p>
        </p:txBody>
      </p:sp>
      <p:sp>
        <p:nvSpPr>
          <p:cNvPr id="417" name="Shape 417"/>
          <p:cNvSpPr txBox="1"/>
          <p:nvPr/>
        </p:nvSpPr>
        <p:spPr>
          <a:xfrm>
            <a:off x="5295330" y="160788"/>
            <a:ext cx="3193576" cy="392414"/>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 sz="2800" u="sng">
                <a:solidFill>
                  <a:schemeClr val="hlink"/>
                </a:solidFill>
                <a:latin typeface="Candara"/>
                <a:ea typeface="Candara"/>
                <a:cs typeface="Candara"/>
                <a:sym typeface="Candara"/>
                <a:hlinkClick r:id="rId4"/>
              </a:rPr>
              <a:t>AAAS Commission</a:t>
            </a: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1" name="Shape 421"/>
        <p:cNvGrpSpPr/>
        <p:nvPr/>
      </p:nvGrpSpPr>
      <p:grpSpPr>
        <a:xfrm>
          <a:off x="0" y="0"/>
          <a:ext cx="0" cy="0"/>
          <a:chOff x="0" y="0"/>
          <a:chExt cx="0" cy="0"/>
        </a:xfrm>
      </p:grpSpPr>
      <p:pic>
        <p:nvPicPr>
          <p:cNvPr id="422" name="Shape 422"/>
          <p:cNvPicPr preferRelativeResize="0"/>
          <p:nvPr/>
        </p:nvPicPr>
        <p:blipFill rotWithShape="1">
          <a:blip r:embed="rId3">
            <a:alphaModFix/>
          </a:blip>
          <a:srcRect b="11800" l="60103" r="2587" t="13573"/>
          <a:stretch/>
        </p:blipFill>
        <p:spPr>
          <a:xfrm>
            <a:off x="220028" y="690916"/>
            <a:ext cx="4734109" cy="3993021"/>
          </a:xfrm>
          <a:prstGeom prst="rect">
            <a:avLst/>
          </a:prstGeom>
          <a:noFill/>
          <a:ln>
            <a:noFill/>
          </a:ln>
        </p:spPr>
      </p:pic>
      <p:pic>
        <p:nvPicPr>
          <p:cNvPr descr="Image result for leadwithlanguages" id="423" name="Shape 423"/>
          <p:cNvPicPr preferRelativeResize="0"/>
          <p:nvPr/>
        </p:nvPicPr>
        <p:blipFill rotWithShape="1">
          <a:blip r:embed="rId4">
            <a:alphaModFix/>
          </a:blip>
          <a:srcRect b="17348" l="0" r="0" t="16326"/>
          <a:stretch/>
        </p:blipFill>
        <p:spPr>
          <a:xfrm>
            <a:off x="5377217" y="187041"/>
            <a:ext cx="3348464" cy="1440453"/>
          </a:xfrm>
          <a:prstGeom prst="rect">
            <a:avLst/>
          </a:prstGeom>
          <a:noFill/>
          <a:ln>
            <a:noFill/>
          </a:ln>
        </p:spPr>
      </p:pic>
      <p:sp>
        <p:nvSpPr>
          <p:cNvPr id="424" name="Shape 424"/>
          <p:cNvSpPr/>
          <p:nvPr/>
        </p:nvSpPr>
        <p:spPr>
          <a:xfrm>
            <a:off x="4855364" y="1993252"/>
            <a:ext cx="4123242" cy="3036985"/>
          </a:xfrm>
          <a:prstGeom prst="rect">
            <a:avLst/>
          </a:prstGeom>
          <a:noFill/>
          <a:ln>
            <a:noFill/>
          </a:ln>
        </p:spPr>
        <p:txBody>
          <a:bodyPr anchorCtr="0" anchor="t" bIns="45700" lIns="91425" rIns="91425" tIns="45700">
            <a:noAutofit/>
          </a:bodyPr>
          <a:lstStyle/>
          <a:p>
            <a:pPr indent="0" lvl="0" marL="457200" marR="0" rtl="0" algn="l">
              <a:lnSpc>
                <a:spcPct val="115000"/>
              </a:lnSpc>
              <a:spcBef>
                <a:spcPts val="0"/>
              </a:spcBef>
              <a:spcAft>
                <a:spcPts val="0"/>
              </a:spcAft>
              <a:buSzPct val="25000"/>
              <a:buNone/>
            </a:pPr>
            <a:r>
              <a:rPr lang="en" sz="1600">
                <a:solidFill>
                  <a:schemeClr val="lt1"/>
                </a:solidFill>
                <a:latin typeface="Times New Roman"/>
                <a:ea typeface="Times New Roman"/>
                <a:cs typeface="Times New Roman"/>
                <a:sym typeface="Times New Roman"/>
              </a:rPr>
              <a:t>“Definitely some useful information to share with students and parents when they are on the fence about continuing with a language and how it might benefit them down the road.  I think helping to promote opportunities for students to learn languages and also gain a better understanding of other cultures is key.”</a:t>
            </a:r>
          </a:p>
          <a:p>
            <a:pPr indent="0" lvl="0" marL="457200" marR="0" rtl="0" algn="l">
              <a:lnSpc>
                <a:spcPct val="115000"/>
              </a:lnSpc>
              <a:spcBef>
                <a:spcPts val="800"/>
              </a:spcBef>
              <a:spcAft>
                <a:spcPts val="0"/>
              </a:spcAft>
              <a:buSzPct val="25000"/>
              <a:buNone/>
            </a:pPr>
            <a:r>
              <a:rPr lang="en" sz="1600">
                <a:solidFill>
                  <a:schemeClr val="lt1"/>
                </a:solidFill>
                <a:latin typeface="Times New Roman"/>
                <a:ea typeface="Times New Roman"/>
                <a:cs typeface="Times New Roman"/>
                <a:sym typeface="Times New Roman"/>
              </a:rPr>
              <a:t>                 </a:t>
            </a:r>
            <a:r>
              <a:rPr i="1" lang="en" sz="1600">
                <a:solidFill>
                  <a:schemeClr val="lt1"/>
                </a:solidFill>
                <a:latin typeface="Times New Roman"/>
                <a:ea typeface="Times New Roman"/>
                <a:cs typeface="Times New Roman"/>
                <a:sym typeface="Times New Roman"/>
              </a:rPr>
              <a:t>WHS Guidance Counselor</a:t>
            </a:r>
          </a:p>
          <a:p>
            <a:pPr indent="0" lvl="0" marL="457200" marR="0" rtl="0" algn="l">
              <a:lnSpc>
                <a:spcPct val="115000"/>
              </a:lnSpc>
              <a:spcBef>
                <a:spcPts val="800"/>
              </a:spcBef>
              <a:spcAft>
                <a:spcPts val="0"/>
              </a:spcAft>
              <a:buNone/>
            </a:pPr>
            <a:r>
              <a:t/>
            </a:r>
            <a:endParaRPr sz="1600">
              <a:solidFill>
                <a:schemeClr val="lt1"/>
              </a:solidFill>
              <a:latin typeface="Times New Roman"/>
              <a:ea typeface="Times New Roman"/>
              <a:cs typeface="Times New Roman"/>
              <a:sym typeface="Times New Roman"/>
            </a:endParaRPr>
          </a:p>
        </p:txBody>
      </p:sp>
      <p:sp>
        <p:nvSpPr>
          <p:cNvPr id="425" name="Shape 425"/>
          <p:cNvSpPr txBox="1"/>
          <p:nvPr/>
        </p:nvSpPr>
        <p:spPr>
          <a:xfrm>
            <a:off x="573206" y="187041"/>
            <a:ext cx="4067033" cy="346248"/>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 sz="2400" u="sng">
                <a:solidFill>
                  <a:schemeClr val="hlink"/>
                </a:solidFill>
                <a:latin typeface="Candara"/>
                <a:ea typeface="Candara"/>
                <a:cs typeface="Candara"/>
                <a:sym typeface="Candara"/>
                <a:hlinkClick r:id="rId5"/>
              </a:rPr>
              <a:t>Leadwithlanguages.org</a:t>
            </a: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9" name="Shape 429"/>
        <p:cNvGrpSpPr/>
        <p:nvPr/>
      </p:nvGrpSpPr>
      <p:grpSpPr>
        <a:xfrm>
          <a:off x="0" y="0"/>
          <a:ext cx="0" cy="0"/>
          <a:chOff x="0" y="0"/>
          <a:chExt cx="0" cy="0"/>
        </a:xfrm>
      </p:grpSpPr>
      <p:sp>
        <p:nvSpPr>
          <p:cNvPr id="430" name="Shape 430"/>
          <p:cNvSpPr txBox="1"/>
          <p:nvPr/>
        </p:nvSpPr>
        <p:spPr>
          <a:xfrm>
            <a:off x="600452" y="343986"/>
            <a:ext cx="7943100" cy="12234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 sz="3000">
                <a:solidFill>
                  <a:schemeClr val="lt1"/>
                </a:solidFill>
                <a:latin typeface="Times New Roman"/>
                <a:ea typeface="Times New Roman"/>
                <a:cs typeface="Times New Roman"/>
                <a:sym typeface="Times New Roman"/>
              </a:rPr>
              <a:t>When it comes to languages, we are all advocates </a:t>
            </a:r>
          </a:p>
          <a:p>
            <a:pPr indent="0" lvl="0" marL="0" marR="0" rtl="0" algn="l">
              <a:spcBef>
                <a:spcPts val="0"/>
              </a:spcBef>
              <a:buNone/>
            </a:pPr>
            <a:r>
              <a:t/>
            </a:r>
            <a:endParaRPr sz="1800">
              <a:solidFill>
                <a:schemeClr val="lt1"/>
              </a:solidFill>
              <a:latin typeface="Candara"/>
              <a:ea typeface="Candara"/>
              <a:cs typeface="Candara"/>
              <a:sym typeface="Candara"/>
            </a:endParaRPr>
          </a:p>
          <a:p>
            <a:pPr indent="0" lvl="0" marL="0" marR="0" rtl="0" algn="l">
              <a:spcBef>
                <a:spcPts val="0"/>
              </a:spcBef>
              <a:buNone/>
            </a:pPr>
            <a:r>
              <a:t/>
            </a:r>
            <a:endParaRPr sz="1800">
              <a:solidFill>
                <a:schemeClr val="lt1"/>
              </a:solidFill>
              <a:latin typeface="Candara"/>
              <a:ea typeface="Candara"/>
              <a:cs typeface="Candara"/>
              <a:sym typeface="Candara"/>
            </a:endParaRPr>
          </a:p>
        </p:txBody>
      </p:sp>
      <p:grpSp>
        <p:nvGrpSpPr>
          <p:cNvPr id="431" name="Shape 431"/>
          <p:cNvGrpSpPr/>
          <p:nvPr/>
        </p:nvGrpSpPr>
        <p:grpSpPr>
          <a:xfrm>
            <a:off x="313887" y="1667775"/>
            <a:ext cx="4039373" cy="3001858"/>
            <a:chOff x="365417" y="679862"/>
            <a:chExt cx="5970988" cy="4797600"/>
          </a:xfrm>
        </p:grpSpPr>
        <p:pic>
          <p:nvPicPr>
            <p:cNvPr id="432" name="Shape 432"/>
            <p:cNvPicPr preferRelativeResize="0"/>
            <p:nvPr/>
          </p:nvPicPr>
          <p:blipFill rotWithShape="1">
            <a:blip r:embed="rId3">
              <a:alphaModFix/>
            </a:blip>
            <a:srcRect b="0" l="0" r="0" t="0"/>
            <a:stretch/>
          </p:blipFill>
          <p:spPr>
            <a:xfrm>
              <a:off x="2681506" y="679862"/>
              <a:ext cx="3654900" cy="4797600"/>
            </a:xfrm>
            <a:prstGeom prst="rect">
              <a:avLst/>
            </a:prstGeom>
            <a:noFill/>
            <a:ln>
              <a:noFill/>
            </a:ln>
          </p:spPr>
        </p:pic>
        <p:pic>
          <p:nvPicPr>
            <p:cNvPr id="433" name="Shape 433"/>
            <p:cNvPicPr preferRelativeResize="0"/>
            <p:nvPr/>
          </p:nvPicPr>
          <p:blipFill rotWithShape="1">
            <a:blip r:embed="rId4">
              <a:alphaModFix/>
            </a:blip>
            <a:srcRect b="0" l="0" r="0" t="0"/>
            <a:stretch/>
          </p:blipFill>
          <p:spPr>
            <a:xfrm>
              <a:off x="365417" y="3182553"/>
              <a:ext cx="3042599" cy="2281800"/>
            </a:xfrm>
            <a:prstGeom prst="rect">
              <a:avLst/>
            </a:prstGeom>
            <a:noFill/>
            <a:ln>
              <a:noFill/>
            </a:ln>
          </p:spPr>
        </p:pic>
        <p:pic>
          <p:nvPicPr>
            <p:cNvPr id="434" name="Shape 434"/>
            <p:cNvPicPr preferRelativeResize="0"/>
            <p:nvPr/>
          </p:nvPicPr>
          <p:blipFill rotWithShape="1">
            <a:blip r:embed="rId5">
              <a:alphaModFix/>
            </a:blip>
            <a:srcRect b="21311" l="32423" r="0" t="5072"/>
            <a:stretch/>
          </p:blipFill>
          <p:spPr>
            <a:xfrm>
              <a:off x="365417" y="679864"/>
              <a:ext cx="3071999" cy="2511300"/>
            </a:xfrm>
            <a:prstGeom prst="rect">
              <a:avLst/>
            </a:prstGeom>
            <a:noFill/>
            <a:ln>
              <a:noFill/>
            </a:ln>
          </p:spPr>
        </p:pic>
      </p:grpSp>
      <p:sp>
        <p:nvSpPr>
          <p:cNvPr id="435" name="Shape 435"/>
          <p:cNvSpPr/>
          <p:nvPr/>
        </p:nvSpPr>
        <p:spPr>
          <a:xfrm>
            <a:off x="4177432" y="1287462"/>
            <a:ext cx="5193600" cy="31278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 sz="2400">
                <a:solidFill>
                  <a:schemeClr val="lt1"/>
                </a:solidFill>
                <a:latin typeface="Times New Roman"/>
                <a:ea typeface="Times New Roman"/>
                <a:cs typeface="Times New Roman"/>
                <a:sym typeface="Times New Roman"/>
              </a:rPr>
              <a:t>Dr. Edward M. Zarrow</a:t>
            </a:r>
          </a:p>
          <a:p>
            <a:pPr indent="0" lvl="0" marL="0" marR="0" rtl="0" algn="ctr">
              <a:spcBef>
                <a:spcPts val="0"/>
              </a:spcBef>
              <a:buSzPct val="25000"/>
              <a:buNone/>
            </a:pPr>
            <a:r>
              <a:rPr lang="en" sz="2400">
                <a:solidFill>
                  <a:schemeClr val="lt1"/>
                </a:solidFill>
                <a:latin typeface="Times New Roman"/>
                <a:ea typeface="Times New Roman"/>
                <a:cs typeface="Times New Roman"/>
                <a:sym typeface="Times New Roman"/>
              </a:rPr>
              <a:t>Westwood High School</a:t>
            </a:r>
          </a:p>
          <a:p>
            <a:pPr indent="0" lvl="0" marL="0" marR="0" rtl="0" algn="ctr">
              <a:spcBef>
                <a:spcPts val="0"/>
              </a:spcBef>
              <a:buNone/>
            </a:pPr>
            <a:r>
              <a:t/>
            </a:r>
            <a:endParaRPr sz="1000">
              <a:solidFill>
                <a:schemeClr val="lt1"/>
              </a:solidFill>
              <a:latin typeface="Times New Roman"/>
              <a:ea typeface="Times New Roman"/>
              <a:cs typeface="Times New Roman"/>
              <a:sym typeface="Times New Roman"/>
            </a:endParaRPr>
          </a:p>
          <a:p>
            <a:pPr indent="0" lvl="0" marL="0" marR="0" rtl="0" algn="ctr">
              <a:spcBef>
                <a:spcPts val="0"/>
              </a:spcBef>
              <a:buSzPct val="25000"/>
              <a:buNone/>
            </a:pPr>
            <a:r>
              <a:rPr lang="en" sz="2400">
                <a:solidFill>
                  <a:schemeClr val="lt1"/>
                </a:solidFill>
                <a:latin typeface="Times New Roman"/>
                <a:ea typeface="Times New Roman"/>
                <a:cs typeface="Times New Roman"/>
                <a:sym typeface="Times New Roman"/>
              </a:rPr>
              <a:t>ACTFL 2016 National Language </a:t>
            </a:r>
          </a:p>
          <a:p>
            <a:pPr indent="0" lvl="0" marL="0" marR="0" rtl="0" algn="ctr">
              <a:spcBef>
                <a:spcPts val="0"/>
              </a:spcBef>
              <a:buSzPct val="25000"/>
              <a:buNone/>
            </a:pPr>
            <a:r>
              <a:rPr lang="en" sz="2400">
                <a:solidFill>
                  <a:schemeClr val="lt1"/>
                </a:solidFill>
                <a:latin typeface="Times New Roman"/>
                <a:ea typeface="Times New Roman"/>
                <a:cs typeface="Times New Roman"/>
                <a:sym typeface="Times New Roman"/>
              </a:rPr>
              <a:t>Teacher of the Year</a:t>
            </a:r>
          </a:p>
          <a:p>
            <a:pPr indent="0" lvl="0" marL="0" marR="0" rtl="0" algn="ctr">
              <a:spcBef>
                <a:spcPts val="0"/>
              </a:spcBef>
              <a:buNone/>
            </a:pPr>
            <a:r>
              <a:t/>
            </a:r>
            <a:endParaRPr sz="1000">
              <a:solidFill>
                <a:schemeClr val="lt1"/>
              </a:solidFill>
              <a:latin typeface="Times New Roman"/>
              <a:ea typeface="Times New Roman"/>
              <a:cs typeface="Times New Roman"/>
              <a:sym typeface="Times New Roman"/>
            </a:endParaRPr>
          </a:p>
          <a:p>
            <a:pPr indent="0" lvl="0" marL="0" marR="0" rtl="0" algn="ctr">
              <a:spcBef>
                <a:spcPts val="0"/>
              </a:spcBef>
              <a:buSzPct val="25000"/>
              <a:buNone/>
            </a:pPr>
            <a:r>
              <a:rPr lang="en" sz="2400">
                <a:solidFill>
                  <a:schemeClr val="lt1"/>
                </a:solidFill>
                <a:latin typeface="Times New Roman"/>
                <a:ea typeface="Times New Roman"/>
                <a:cs typeface="Times New Roman"/>
                <a:sym typeface="Times New Roman"/>
              </a:rPr>
              <a:t>tzarrow@westwood.k12.ma.us</a:t>
            </a:r>
          </a:p>
          <a:p>
            <a:pPr indent="0" lvl="0" marL="0" marR="0" rtl="0" algn="ctr">
              <a:spcBef>
                <a:spcPts val="0"/>
              </a:spcBef>
              <a:buSzPct val="25000"/>
              <a:buNone/>
            </a:pPr>
            <a:r>
              <a:rPr lang="en" sz="2400">
                <a:solidFill>
                  <a:schemeClr val="lt1"/>
                </a:solidFill>
                <a:latin typeface="Times New Roman"/>
                <a:ea typeface="Times New Roman"/>
                <a:cs typeface="Times New Roman"/>
                <a:sym typeface="Times New Roman"/>
              </a:rPr>
              <a:t>@drzarrow</a:t>
            </a:r>
          </a:p>
          <a:p>
            <a:pPr indent="0" lvl="0" marL="0" marR="0" rtl="0" algn="ctr">
              <a:spcBef>
                <a:spcPts val="0"/>
              </a:spcBef>
              <a:buNone/>
            </a:pPr>
            <a:r>
              <a:t/>
            </a:r>
            <a:endParaRPr sz="1000">
              <a:solidFill>
                <a:schemeClr val="lt1"/>
              </a:solidFill>
              <a:latin typeface="Times New Roman"/>
              <a:ea typeface="Times New Roman"/>
              <a:cs typeface="Times New Roman"/>
              <a:sym typeface="Times New Roman"/>
            </a:endParaRPr>
          </a:p>
          <a:p>
            <a:pPr indent="0" lvl="0" marL="0" marR="0" rtl="0" algn="ctr">
              <a:spcBef>
                <a:spcPts val="0"/>
              </a:spcBef>
              <a:buSzPct val="25000"/>
              <a:buNone/>
            </a:pPr>
            <a:r>
              <a:rPr lang="en" sz="2400">
                <a:solidFill>
                  <a:schemeClr val="lt1"/>
                </a:solidFill>
                <a:latin typeface="Times New Roman"/>
                <a:ea typeface="Times New Roman"/>
                <a:cs typeface="Times New Roman"/>
                <a:sym typeface="Times New Roman"/>
              </a:rPr>
              <a:t>CAMWS 2017</a:t>
            </a:r>
          </a:p>
          <a:p>
            <a:pPr indent="0" lvl="0" marL="0" marR="0" rtl="0" algn="ctr">
              <a:spcBef>
                <a:spcPts val="0"/>
              </a:spcBef>
              <a:buSzPct val="25000"/>
              <a:buNone/>
            </a:pPr>
            <a:r>
              <a:rPr lang="en" sz="2400">
                <a:solidFill>
                  <a:schemeClr val="lt1"/>
                </a:solidFill>
                <a:latin typeface="Times New Roman"/>
                <a:ea typeface="Times New Roman"/>
                <a:cs typeface="Times New Roman"/>
                <a:sym typeface="Times New Roman"/>
              </a:rPr>
              <a:t>Kitchener, Ontario</a:t>
            </a:r>
          </a:p>
          <a:p>
            <a:pPr indent="0" lvl="0" marL="0" marR="0" rtl="0" algn="l">
              <a:spcBef>
                <a:spcPts val="0"/>
              </a:spcBef>
              <a:buNone/>
            </a:pPr>
            <a:r>
              <a:t/>
            </a:r>
            <a:endParaRPr sz="1800">
              <a:solidFill>
                <a:schemeClr val="lt1"/>
              </a:solidFill>
              <a:latin typeface="Times New Roman"/>
              <a:ea typeface="Times New Roman"/>
              <a:cs typeface="Times New Roman"/>
              <a:sym typeface="Times New Roman"/>
            </a:endParaRPr>
          </a:p>
        </p:txBody>
      </p:sp>
      <p:pic>
        <p:nvPicPr>
          <p:cNvPr id="436" name="Shape 436"/>
          <p:cNvPicPr preferRelativeResize="0"/>
          <p:nvPr/>
        </p:nvPicPr>
        <p:blipFill rotWithShape="1">
          <a:blip r:embed="rId6">
            <a:alphaModFix/>
          </a:blip>
          <a:srcRect b="0" l="0" r="0" t="0"/>
          <a:stretch/>
        </p:blipFill>
        <p:spPr>
          <a:xfrm>
            <a:off x="5620019" y="3491594"/>
            <a:ext cx="435300" cy="435300"/>
          </a:xfrm>
          <a:prstGeom prst="rect">
            <a:avLst/>
          </a:prstGeom>
          <a:noFill/>
          <a:ln>
            <a:noFill/>
          </a:ln>
        </p:spPr>
      </p:pic>
      <p:grpSp>
        <p:nvGrpSpPr>
          <p:cNvPr id="437" name="Shape 437"/>
          <p:cNvGrpSpPr/>
          <p:nvPr/>
        </p:nvGrpSpPr>
        <p:grpSpPr>
          <a:xfrm>
            <a:off x="313887" y="1667775"/>
            <a:ext cx="4039373" cy="3001858"/>
            <a:chOff x="365417" y="679862"/>
            <a:chExt cx="5970988" cy="4797600"/>
          </a:xfrm>
        </p:grpSpPr>
        <p:pic>
          <p:nvPicPr>
            <p:cNvPr id="438" name="Shape 438"/>
            <p:cNvPicPr preferRelativeResize="0"/>
            <p:nvPr/>
          </p:nvPicPr>
          <p:blipFill rotWithShape="1">
            <a:blip r:embed="rId3">
              <a:alphaModFix/>
            </a:blip>
            <a:srcRect b="0" l="0" r="0" t="0"/>
            <a:stretch/>
          </p:blipFill>
          <p:spPr>
            <a:xfrm>
              <a:off x="2681506" y="679862"/>
              <a:ext cx="3654900" cy="4797600"/>
            </a:xfrm>
            <a:prstGeom prst="rect">
              <a:avLst/>
            </a:prstGeom>
            <a:noFill/>
            <a:ln>
              <a:noFill/>
            </a:ln>
          </p:spPr>
        </p:pic>
        <p:pic>
          <p:nvPicPr>
            <p:cNvPr id="439" name="Shape 439"/>
            <p:cNvPicPr preferRelativeResize="0"/>
            <p:nvPr/>
          </p:nvPicPr>
          <p:blipFill rotWithShape="1">
            <a:blip r:embed="rId4">
              <a:alphaModFix/>
            </a:blip>
            <a:srcRect b="0" l="0" r="0" t="0"/>
            <a:stretch/>
          </p:blipFill>
          <p:spPr>
            <a:xfrm>
              <a:off x="365417" y="3182553"/>
              <a:ext cx="3042599" cy="2281800"/>
            </a:xfrm>
            <a:prstGeom prst="rect">
              <a:avLst/>
            </a:prstGeom>
            <a:noFill/>
            <a:ln>
              <a:noFill/>
            </a:ln>
          </p:spPr>
        </p:pic>
        <p:pic>
          <p:nvPicPr>
            <p:cNvPr id="440" name="Shape 440"/>
            <p:cNvPicPr preferRelativeResize="0"/>
            <p:nvPr/>
          </p:nvPicPr>
          <p:blipFill rotWithShape="1">
            <a:blip r:embed="rId5">
              <a:alphaModFix/>
            </a:blip>
            <a:srcRect b="21311" l="32423" r="0" t="5072"/>
            <a:stretch/>
          </p:blipFill>
          <p:spPr>
            <a:xfrm>
              <a:off x="365417" y="679864"/>
              <a:ext cx="3071999" cy="2511300"/>
            </a:xfrm>
            <a:prstGeom prst="rect">
              <a:avLst/>
            </a:prstGeom>
            <a:noFill/>
            <a:ln>
              <a:noFill/>
            </a:ln>
          </p:spPr>
        </p:pic>
      </p:grpSp>
      <p:pic>
        <p:nvPicPr>
          <p:cNvPr id="441" name="Shape 441"/>
          <p:cNvPicPr preferRelativeResize="0"/>
          <p:nvPr/>
        </p:nvPicPr>
        <p:blipFill rotWithShape="1">
          <a:blip r:embed="rId7">
            <a:alphaModFix/>
          </a:blip>
          <a:srcRect b="0" l="11699" r="14900" t="32921"/>
          <a:stretch/>
        </p:blipFill>
        <p:spPr>
          <a:xfrm>
            <a:off x="313899" y="1667760"/>
            <a:ext cx="2068200" cy="1595400"/>
          </a:xfrm>
          <a:prstGeom prst="rect">
            <a:avLst/>
          </a:prstGeom>
          <a:noFill/>
          <a:ln>
            <a:noFill/>
          </a:ln>
        </p:spPr>
      </p:pic>
      <p:sp>
        <p:nvSpPr>
          <p:cNvPr id="442" name="Shape 442"/>
          <p:cNvSpPr txBox="1"/>
          <p:nvPr/>
        </p:nvSpPr>
        <p:spPr>
          <a:xfrm>
            <a:off x="1168425" y="1027125"/>
            <a:ext cx="2915700" cy="435300"/>
          </a:xfrm>
          <a:prstGeom prst="rect">
            <a:avLst/>
          </a:prstGeom>
          <a:noFill/>
          <a:ln>
            <a:noFill/>
          </a:ln>
        </p:spPr>
        <p:txBody>
          <a:bodyPr anchorCtr="0" anchor="t" bIns="91425" lIns="91425" rIns="91425" tIns="91425">
            <a:noAutofit/>
          </a:bodyPr>
          <a:lstStyle/>
          <a:p>
            <a:pPr lvl="0" rtl="0">
              <a:spcBef>
                <a:spcPts val="0"/>
              </a:spcBef>
              <a:buNone/>
            </a:pPr>
            <a:r>
              <a:rPr lang="en" u="sng">
                <a:solidFill>
                  <a:schemeClr val="hlink"/>
                </a:solidFill>
                <a:hlinkClick r:id="rId8"/>
              </a:rPr>
              <a:t>tinyurl.com/zarrowCAMWS</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7" name="Shape 247"/>
        <p:cNvGrpSpPr/>
        <p:nvPr/>
      </p:nvGrpSpPr>
      <p:grpSpPr>
        <a:xfrm>
          <a:off x="0" y="0"/>
          <a:ext cx="0" cy="0"/>
          <a:chOff x="0" y="0"/>
          <a:chExt cx="0" cy="0"/>
        </a:xfrm>
      </p:grpSpPr>
      <p:pic>
        <p:nvPicPr>
          <p:cNvPr id="248" name="Shape 248"/>
          <p:cNvPicPr preferRelativeResize="0"/>
          <p:nvPr/>
        </p:nvPicPr>
        <p:blipFill rotWithShape="1">
          <a:blip r:embed="rId3">
            <a:alphaModFix/>
          </a:blip>
          <a:srcRect b="0" l="0" r="0" t="0"/>
          <a:stretch/>
        </p:blipFill>
        <p:spPr>
          <a:xfrm>
            <a:off x="559825" y="-425000"/>
            <a:ext cx="4086300" cy="6527100"/>
          </a:xfrm>
          <a:prstGeom prst="rect">
            <a:avLst/>
          </a:prstGeom>
          <a:noFill/>
          <a:ln>
            <a:noFill/>
          </a:ln>
        </p:spPr>
      </p:pic>
      <p:pic>
        <p:nvPicPr>
          <p:cNvPr id="249" name="Shape 249"/>
          <p:cNvPicPr preferRelativeResize="0"/>
          <p:nvPr/>
        </p:nvPicPr>
        <p:blipFill rotWithShape="1">
          <a:blip r:embed="rId4">
            <a:alphaModFix/>
          </a:blip>
          <a:srcRect b="0" l="0" r="0" t="0"/>
          <a:stretch/>
        </p:blipFill>
        <p:spPr>
          <a:xfrm>
            <a:off x="4646050" y="-425000"/>
            <a:ext cx="3914699" cy="65271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6" name="Shape 446"/>
        <p:cNvGrpSpPr/>
        <p:nvPr/>
      </p:nvGrpSpPr>
      <p:grpSpPr>
        <a:xfrm>
          <a:off x="0" y="0"/>
          <a:ext cx="0" cy="0"/>
          <a:chOff x="0" y="0"/>
          <a:chExt cx="0" cy="0"/>
        </a:xfrm>
      </p:grpSpPr>
      <p:sp>
        <p:nvSpPr>
          <p:cNvPr id="447" name="Shape 447"/>
          <p:cNvSpPr txBox="1"/>
          <p:nvPr>
            <p:ph type="ctrTitle"/>
          </p:nvPr>
        </p:nvSpPr>
        <p:spPr>
          <a:xfrm>
            <a:off x="390525" y="1819275"/>
            <a:ext cx="8222100" cy="933599"/>
          </a:xfrm>
          <a:prstGeom prst="rect">
            <a:avLst/>
          </a:prstGeom>
        </p:spPr>
        <p:txBody>
          <a:bodyPr anchorCtr="0" anchor="b" bIns="91425" lIns="91425" rIns="91425" tIns="91425">
            <a:noAutofit/>
          </a:bodyPr>
          <a:lstStyle/>
          <a:p>
            <a:pPr lvl="0" rtl="0">
              <a:spcBef>
                <a:spcPts val="0"/>
              </a:spcBef>
              <a:buNone/>
            </a:pPr>
            <a:r>
              <a:rPr lang="en"/>
              <a:t>A Seal of Biliteracy</a:t>
            </a:r>
          </a:p>
        </p:txBody>
      </p:sp>
      <p:sp>
        <p:nvSpPr>
          <p:cNvPr id="448" name="Shape 448"/>
          <p:cNvSpPr txBox="1"/>
          <p:nvPr>
            <p:ph idx="1" type="subTitle"/>
          </p:nvPr>
        </p:nvSpPr>
        <p:spPr>
          <a:xfrm>
            <a:off x="390525" y="2789130"/>
            <a:ext cx="8222100" cy="432899"/>
          </a:xfrm>
          <a:prstGeom prst="rect">
            <a:avLst/>
          </a:prstGeom>
        </p:spPr>
        <p:txBody>
          <a:bodyPr anchorCtr="0" anchor="t" bIns="91425" lIns="91425" rIns="91425" tIns="91425">
            <a:noAutofit/>
          </a:bodyPr>
          <a:lstStyle/>
          <a:p>
            <a:pPr lvl="0" rtl="0">
              <a:spcBef>
                <a:spcPts val="0"/>
              </a:spcBef>
              <a:buNone/>
            </a:pPr>
            <a:r>
              <a:rPr lang="en"/>
              <a:t>Practical Applications for the Classroom</a:t>
            </a: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2" name="Shape 452"/>
        <p:cNvGrpSpPr/>
        <p:nvPr/>
      </p:nvGrpSpPr>
      <p:grpSpPr>
        <a:xfrm>
          <a:off x="0" y="0"/>
          <a:ext cx="0" cy="0"/>
          <a:chOff x="0" y="0"/>
          <a:chExt cx="0" cy="0"/>
        </a:xfrm>
      </p:grpSpPr>
      <p:sp>
        <p:nvSpPr>
          <p:cNvPr id="453" name="Shape 453"/>
          <p:cNvSpPr txBox="1"/>
          <p:nvPr>
            <p:ph type="ctrTitle"/>
          </p:nvPr>
        </p:nvSpPr>
        <p:spPr>
          <a:xfrm>
            <a:off x="390525" y="1819275"/>
            <a:ext cx="8222100" cy="933600"/>
          </a:xfrm>
          <a:prstGeom prst="rect">
            <a:avLst/>
          </a:prstGeom>
        </p:spPr>
        <p:txBody>
          <a:bodyPr anchorCtr="0" anchor="b" bIns="91425" lIns="91425" rIns="91425" tIns="91425">
            <a:noAutofit/>
          </a:bodyPr>
          <a:lstStyle/>
          <a:p>
            <a:pPr lvl="0">
              <a:spcBef>
                <a:spcPts val="0"/>
              </a:spcBef>
              <a:buNone/>
            </a:pPr>
            <a:r>
              <a:rPr lang="en"/>
              <a:t>Chris Mural			</a:t>
            </a:r>
            <a:r>
              <a:rPr lang="en" sz="1800"/>
              <a:t>Adlai E. Stevenson High School</a:t>
            </a:r>
          </a:p>
        </p:txBody>
      </p:sp>
      <p:sp>
        <p:nvSpPr>
          <p:cNvPr id="454" name="Shape 454"/>
          <p:cNvSpPr txBox="1"/>
          <p:nvPr/>
        </p:nvSpPr>
        <p:spPr>
          <a:xfrm>
            <a:off x="1021225" y="2727425"/>
            <a:ext cx="3287700" cy="2166900"/>
          </a:xfrm>
          <a:prstGeom prst="rect">
            <a:avLst/>
          </a:prstGeom>
          <a:noFill/>
          <a:ln>
            <a:noFill/>
          </a:ln>
        </p:spPr>
        <p:txBody>
          <a:bodyPr anchorCtr="0" anchor="t" bIns="91425" lIns="91425" rIns="91425" tIns="91425">
            <a:noAutofit/>
          </a:bodyPr>
          <a:lstStyle/>
          <a:p>
            <a:pPr indent="-228600" lvl="0" marL="457200" rtl="0">
              <a:spcBef>
                <a:spcPts val="0"/>
              </a:spcBef>
              <a:buChar char="●"/>
            </a:pPr>
            <a:r>
              <a:rPr lang="en"/>
              <a:t>Latin and Social Studies Teacher for 17 years</a:t>
            </a:r>
          </a:p>
          <a:p>
            <a:pPr lvl="0" rtl="0">
              <a:spcBef>
                <a:spcPts val="0"/>
              </a:spcBef>
              <a:buNone/>
            </a:pPr>
            <a:r>
              <a:t/>
            </a:r>
            <a:endParaRPr/>
          </a:p>
          <a:p>
            <a:pPr indent="-228600" lvl="0" marL="457200" rtl="0">
              <a:spcBef>
                <a:spcPts val="0"/>
              </a:spcBef>
              <a:buChar char="●"/>
            </a:pPr>
            <a:r>
              <a:rPr lang="en"/>
              <a:t>Farrand Baker Latin Teacher of the Year - 2016</a:t>
            </a:r>
          </a:p>
          <a:p>
            <a:pPr lvl="0" rtl="0">
              <a:spcBef>
                <a:spcPts val="0"/>
              </a:spcBef>
              <a:buNone/>
            </a:pPr>
            <a:r>
              <a:t/>
            </a:r>
            <a:endParaRPr/>
          </a:p>
          <a:p>
            <a:pPr indent="-228600" lvl="0" marL="457200" rtl="0">
              <a:spcBef>
                <a:spcPts val="0"/>
              </a:spcBef>
              <a:buChar char="●"/>
            </a:pPr>
            <a:r>
              <a:rPr lang="en"/>
              <a:t>Membership Chair - Illinois Classical Conference</a:t>
            </a:r>
          </a:p>
          <a:p>
            <a:pPr lvl="0" rtl="0">
              <a:spcBef>
                <a:spcPts val="0"/>
              </a:spcBef>
              <a:buNone/>
            </a:pPr>
            <a:r>
              <a:t/>
            </a:r>
            <a:endParaRPr/>
          </a:p>
          <a:p>
            <a:pPr indent="-228600" lvl="0" marL="457200" rtl="0">
              <a:spcBef>
                <a:spcPts val="0"/>
              </a:spcBef>
              <a:buChar char="●"/>
            </a:pPr>
            <a:r>
              <a:rPr lang="en"/>
              <a:t>Head Bass Fishing Coach</a:t>
            </a:r>
          </a:p>
        </p:txBody>
      </p:sp>
      <p:sp>
        <p:nvSpPr>
          <p:cNvPr id="455" name="Shape 455"/>
          <p:cNvSpPr txBox="1"/>
          <p:nvPr/>
        </p:nvSpPr>
        <p:spPr>
          <a:xfrm>
            <a:off x="4458525" y="2727425"/>
            <a:ext cx="3474600" cy="2092200"/>
          </a:xfrm>
          <a:prstGeom prst="rect">
            <a:avLst/>
          </a:prstGeom>
          <a:noFill/>
          <a:ln>
            <a:noFill/>
          </a:ln>
        </p:spPr>
        <p:txBody>
          <a:bodyPr anchorCtr="0" anchor="t" bIns="91425" lIns="91425" rIns="91425" tIns="91425">
            <a:noAutofit/>
          </a:bodyPr>
          <a:lstStyle/>
          <a:p>
            <a:pPr indent="-228600" lvl="0" marL="457200" rtl="0">
              <a:spcBef>
                <a:spcPts val="0"/>
              </a:spcBef>
              <a:buChar char="●"/>
            </a:pPr>
            <a:r>
              <a:rPr lang="en"/>
              <a:t> 4 time National Blue Ribbon Award Recipient  </a:t>
            </a:r>
          </a:p>
          <a:p>
            <a:pPr lvl="0" rtl="0">
              <a:spcBef>
                <a:spcPts val="0"/>
              </a:spcBef>
              <a:buNone/>
            </a:pPr>
            <a:r>
              <a:t/>
            </a:r>
            <a:endParaRPr/>
          </a:p>
          <a:p>
            <a:pPr indent="-228600" lvl="0" marL="457200" rtl="0">
              <a:spcBef>
                <a:spcPts val="0"/>
              </a:spcBef>
              <a:buChar char="●"/>
            </a:pPr>
            <a:r>
              <a:rPr lang="en"/>
              <a:t>More square footage than any other high school in America</a:t>
            </a:r>
          </a:p>
          <a:p>
            <a:pPr lvl="0" rtl="0">
              <a:spcBef>
                <a:spcPts val="0"/>
              </a:spcBef>
              <a:buNone/>
            </a:pPr>
            <a:r>
              <a:t/>
            </a:r>
            <a:endParaRPr/>
          </a:p>
          <a:p>
            <a:pPr indent="-228600" lvl="0" marL="457200" rtl="0">
              <a:spcBef>
                <a:spcPts val="0"/>
              </a:spcBef>
              <a:buChar char="●"/>
            </a:pPr>
            <a:r>
              <a:rPr lang="en"/>
              <a:t>Ranked 1st in Niche.com annual rankings of high schools in America</a:t>
            </a: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9" name="Shape 459"/>
        <p:cNvGrpSpPr/>
        <p:nvPr/>
      </p:nvGrpSpPr>
      <p:grpSpPr>
        <a:xfrm>
          <a:off x="0" y="0"/>
          <a:ext cx="0" cy="0"/>
          <a:chOff x="0" y="0"/>
          <a:chExt cx="0" cy="0"/>
        </a:xfrm>
      </p:grpSpPr>
      <p:pic>
        <p:nvPicPr>
          <p:cNvPr id="460" name="Shape 460"/>
          <p:cNvPicPr preferRelativeResize="0"/>
          <p:nvPr/>
        </p:nvPicPr>
        <p:blipFill rotWithShape="1">
          <a:blip r:embed="rId3">
            <a:alphaModFix/>
          </a:blip>
          <a:srcRect b="0" l="7783" r="0" t="0"/>
          <a:stretch/>
        </p:blipFill>
        <p:spPr>
          <a:xfrm>
            <a:off x="149" y="0"/>
            <a:ext cx="9144000" cy="5143499"/>
          </a:xfrm>
          <a:prstGeom prst="rect">
            <a:avLst/>
          </a:prstGeom>
          <a:noFill/>
          <a:ln>
            <a:noFill/>
          </a:ln>
        </p:spPr>
      </p:pic>
      <p:sp>
        <p:nvSpPr>
          <p:cNvPr id="461" name="Shape 461"/>
          <p:cNvSpPr txBox="1"/>
          <p:nvPr>
            <p:ph type="title"/>
          </p:nvPr>
        </p:nvSpPr>
        <p:spPr>
          <a:xfrm>
            <a:off x="490250" y="488250"/>
            <a:ext cx="6227100" cy="4090800"/>
          </a:xfrm>
          <a:prstGeom prst="rect">
            <a:avLst/>
          </a:prstGeom>
        </p:spPr>
        <p:txBody>
          <a:bodyPr anchorCtr="0" anchor="ctr" bIns="91425" lIns="91425" rIns="91425" tIns="91425">
            <a:noAutofit/>
          </a:bodyPr>
          <a:lstStyle/>
          <a:p>
            <a:pPr lvl="0">
              <a:spcBef>
                <a:spcPts val="0"/>
              </a:spcBef>
              <a:buNone/>
            </a:pPr>
            <a:r>
              <a:rPr b="1" lang="en" sz="4800"/>
              <a:t>Articulation and Backwards Design</a:t>
            </a:r>
            <a:r>
              <a:rPr b="1" lang="en" sz="4800"/>
              <a:t>: </a:t>
            </a:r>
            <a:r>
              <a:rPr lang="en" sz="4800"/>
              <a:t>AP Latin and ALIRA</a:t>
            </a: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5" name="Shape 465"/>
        <p:cNvGrpSpPr/>
        <p:nvPr/>
      </p:nvGrpSpPr>
      <p:grpSpPr>
        <a:xfrm>
          <a:off x="0" y="0"/>
          <a:ext cx="0" cy="0"/>
          <a:chOff x="0" y="0"/>
          <a:chExt cx="0" cy="0"/>
        </a:xfrm>
      </p:grpSpPr>
      <p:sp>
        <p:nvSpPr>
          <p:cNvPr id="466" name="Shape 466"/>
          <p:cNvSpPr txBox="1"/>
          <p:nvPr>
            <p:ph type="title"/>
          </p:nvPr>
        </p:nvSpPr>
        <p:spPr>
          <a:xfrm>
            <a:off x="471900" y="738725"/>
            <a:ext cx="8222100" cy="767699"/>
          </a:xfrm>
          <a:prstGeom prst="rect">
            <a:avLst/>
          </a:prstGeom>
        </p:spPr>
        <p:txBody>
          <a:bodyPr anchorCtr="0" anchor="b" bIns="91425" lIns="91425" rIns="91425" tIns="91425">
            <a:noAutofit/>
          </a:bodyPr>
          <a:lstStyle/>
          <a:p>
            <a:pPr lvl="0" rtl="0">
              <a:spcBef>
                <a:spcPts val="0"/>
              </a:spcBef>
              <a:buNone/>
            </a:pPr>
            <a:r>
              <a:rPr lang="en"/>
              <a:t>The Issue:  A Focus on Skills</a:t>
            </a:r>
          </a:p>
        </p:txBody>
      </p:sp>
      <p:sp>
        <p:nvSpPr>
          <p:cNvPr id="467" name="Shape 467"/>
          <p:cNvSpPr txBox="1"/>
          <p:nvPr>
            <p:ph idx="1" type="body"/>
          </p:nvPr>
        </p:nvSpPr>
        <p:spPr>
          <a:xfrm>
            <a:off x="471900" y="1919075"/>
            <a:ext cx="3999899" cy="2710200"/>
          </a:xfrm>
          <a:prstGeom prst="rect">
            <a:avLst/>
          </a:prstGeom>
        </p:spPr>
        <p:txBody>
          <a:bodyPr anchorCtr="0" anchor="t" bIns="91425" lIns="91425" rIns="91425" tIns="91425">
            <a:noAutofit/>
          </a:bodyPr>
          <a:lstStyle/>
          <a:p>
            <a:pPr lvl="0" rtl="0">
              <a:spcBef>
                <a:spcPts val="0"/>
              </a:spcBef>
              <a:buNone/>
            </a:pPr>
            <a:r>
              <a:rPr lang="en" sz="1800"/>
              <a:t>Moving from a Content Based course to a Skills Based course:</a:t>
            </a:r>
            <a:r>
              <a:rPr lang="en" sz="1800"/>
              <a:t> </a:t>
            </a:r>
          </a:p>
          <a:p>
            <a:pPr lvl="0" rtl="0">
              <a:spcBef>
                <a:spcPts val="0"/>
              </a:spcBef>
              <a:buNone/>
            </a:pPr>
            <a:r>
              <a:rPr lang="en" sz="1800"/>
              <a:t>What skills are the primary focus of my classroom, and what skills will lead to successful transition into post secondary studies?</a:t>
            </a:r>
          </a:p>
        </p:txBody>
      </p:sp>
      <p:cxnSp>
        <p:nvCxnSpPr>
          <p:cNvPr id="468" name="Shape 468"/>
          <p:cNvCxnSpPr/>
          <p:nvPr/>
        </p:nvCxnSpPr>
        <p:spPr>
          <a:xfrm rot="10800000">
            <a:off x="509400" y="4552050"/>
            <a:ext cx="8147099" cy="0"/>
          </a:xfrm>
          <a:prstGeom prst="straightConnector1">
            <a:avLst/>
          </a:prstGeom>
          <a:noFill/>
          <a:ln cap="flat" cmpd="sng" w="19050">
            <a:solidFill>
              <a:schemeClr val="dk1"/>
            </a:solidFill>
            <a:prstDash val="dot"/>
            <a:round/>
            <a:headEnd len="lg" w="lg" type="none"/>
            <a:tailEnd len="lg" w="lg" type="none"/>
          </a:ln>
        </p:spPr>
      </p:cxnSp>
      <p:sp>
        <p:nvSpPr>
          <p:cNvPr id="469" name="Shape 469"/>
          <p:cNvSpPr txBox="1"/>
          <p:nvPr/>
        </p:nvSpPr>
        <p:spPr>
          <a:xfrm>
            <a:off x="5178425" y="2848125"/>
            <a:ext cx="3478200" cy="1471800"/>
          </a:xfrm>
          <a:prstGeom prst="rect">
            <a:avLst/>
          </a:prstGeom>
          <a:noFill/>
          <a:ln>
            <a:noFill/>
          </a:ln>
        </p:spPr>
        <p:txBody>
          <a:bodyPr anchorCtr="0" anchor="t" bIns="91425" lIns="91425" rIns="91425" tIns="91425">
            <a:noAutofit/>
          </a:bodyPr>
          <a:lstStyle/>
          <a:p>
            <a:pPr lvl="0">
              <a:spcBef>
                <a:spcPts val="0"/>
              </a:spcBef>
              <a:buNone/>
            </a:pPr>
            <a:r>
              <a:rPr lang="en" sz="1700"/>
              <a:t>Primary Focus:</a:t>
            </a:r>
          </a:p>
          <a:p>
            <a:pPr lvl="0">
              <a:spcBef>
                <a:spcPts val="0"/>
              </a:spcBef>
              <a:buNone/>
            </a:pPr>
            <a:r>
              <a:t/>
            </a:r>
            <a:endParaRPr sz="1700"/>
          </a:p>
          <a:p>
            <a:pPr indent="-336550" lvl="0" marL="457200" rtl="0">
              <a:spcBef>
                <a:spcPts val="0"/>
              </a:spcBef>
              <a:buSzPct val="100000"/>
              <a:buAutoNum type="arabicPeriod"/>
            </a:pPr>
            <a:r>
              <a:rPr lang="en" sz="1700"/>
              <a:t>Translation</a:t>
            </a:r>
          </a:p>
          <a:p>
            <a:pPr indent="-336550" lvl="0" marL="457200">
              <a:spcBef>
                <a:spcPts val="0"/>
              </a:spcBef>
              <a:buSzPct val="100000"/>
              <a:buAutoNum type="arabicPeriod"/>
            </a:pPr>
            <a:r>
              <a:rPr lang="en" sz="1700"/>
              <a:t>Reading Comprehension</a:t>
            </a: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3" name="Shape 473"/>
        <p:cNvGrpSpPr/>
        <p:nvPr/>
      </p:nvGrpSpPr>
      <p:grpSpPr>
        <a:xfrm>
          <a:off x="0" y="0"/>
          <a:ext cx="0" cy="0"/>
          <a:chOff x="0" y="0"/>
          <a:chExt cx="0" cy="0"/>
        </a:xfrm>
      </p:grpSpPr>
      <p:pic>
        <p:nvPicPr>
          <p:cNvPr descr="Closeup from the side of a hand pushing a knob on an audio mixer" id="474" name="Shape 474"/>
          <p:cNvPicPr preferRelativeResize="0"/>
          <p:nvPr/>
        </p:nvPicPr>
        <p:blipFill rotWithShape="1">
          <a:blip r:embed="rId3">
            <a:alphaModFix/>
          </a:blip>
          <a:srcRect b="15419" l="7506" r="42247" t="0"/>
          <a:stretch/>
        </p:blipFill>
        <p:spPr>
          <a:xfrm>
            <a:off x="-9150" y="0"/>
            <a:ext cx="4594498" cy="5143500"/>
          </a:xfrm>
          <a:prstGeom prst="rect">
            <a:avLst/>
          </a:prstGeom>
          <a:noFill/>
          <a:ln>
            <a:noFill/>
          </a:ln>
        </p:spPr>
      </p:pic>
      <p:sp>
        <p:nvSpPr>
          <p:cNvPr id="475" name="Shape 475"/>
          <p:cNvSpPr txBox="1"/>
          <p:nvPr>
            <p:ph type="title"/>
          </p:nvPr>
        </p:nvSpPr>
        <p:spPr>
          <a:xfrm>
            <a:off x="265500" y="1830600"/>
            <a:ext cx="4045199" cy="1482300"/>
          </a:xfrm>
          <a:prstGeom prst="rect">
            <a:avLst/>
          </a:prstGeom>
        </p:spPr>
        <p:txBody>
          <a:bodyPr anchorCtr="0" anchor="ctr" bIns="91425" lIns="91425" rIns="91425" tIns="91425">
            <a:noAutofit/>
          </a:bodyPr>
          <a:lstStyle/>
          <a:p>
            <a:pPr lvl="0" rtl="0">
              <a:spcBef>
                <a:spcPts val="0"/>
              </a:spcBef>
              <a:buNone/>
            </a:pPr>
            <a:r>
              <a:rPr lang="en">
                <a:solidFill>
                  <a:schemeClr val="lt1"/>
                </a:solidFill>
              </a:rPr>
              <a:t>The solution</a:t>
            </a:r>
          </a:p>
        </p:txBody>
      </p:sp>
      <p:sp>
        <p:nvSpPr>
          <p:cNvPr id="476" name="Shape 476"/>
          <p:cNvSpPr txBox="1"/>
          <p:nvPr>
            <p:ph idx="2" type="body"/>
          </p:nvPr>
        </p:nvSpPr>
        <p:spPr>
          <a:xfrm>
            <a:off x="4939500" y="724200"/>
            <a:ext cx="3837000" cy="3695099"/>
          </a:xfrm>
          <a:prstGeom prst="rect">
            <a:avLst/>
          </a:prstGeom>
        </p:spPr>
        <p:txBody>
          <a:bodyPr anchorCtr="0" anchor="ctr" bIns="91425" lIns="91425" rIns="91425" tIns="91425">
            <a:noAutofit/>
          </a:bodyPr>
          <a:lstStyle/>
          <a:p>
            <a:pPr indent="-381000" lvl="0" marL="457200">
              <a:spcBef>
                <a:spcPts val="0"/>
              </a:spcBef>
              <a:buSzPct val="100000"/>
              <a:buChar char="●"/>
            </a:pPr>
            <a:r>
              <a:rPr lang="en" sz="2400"/>
              <a:t>New Rubrics</a:t>
            </a:r>
          </a:p>
          <a:p>
            <a:pPr indent="-381000" lvl="0" marL="457200" rtl="0">
              <a:spcBef>
                <a:spcPts val="0"/>
              </a:spcBef>
              <a:buSzPct val="100000"/>
              <a:buChar char="●"/>
            </a:pPr>
            <a:r>
              <a:rPr lang="en" sz="2400"/>
              <a:t>New Reflection Tools</a:t>
            </a:r>
          </a:p>
          <a:p>
            <a:pPr indent="-381000" lvl="0" marL="457200">
              <a:spcBef>
                <a:spcPts val="0"/>
              </a:spcBef>
              <a:buSzPct val="100000"/>
              <a:buChar char="●"/>
            </a:pPr>
            <a:r>
              <a:rPr lang="en" sz="2400"/>
              <a:t>Systematic Reform of Grading: Student-Focused rather than Teacher-Focused</a:t>
            </a:r>
          </a:p>
          <a:p>
            <a:pPr indent="-381000" lvl="0" marL="457200" rtl="0">
              <a:spcBef>
                <a:spcPts val="0"/>
              </a:spcBef>
              <a:buSzPct val="100000"/>
              <a:buChar char="●"/>
            </a:pPr>
            <a:r>
              <a:rPr lang="en" sz="2400"/>
              <a:t>New Formative Assessments</a:t>
            </a: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0" name="Shape 480"/>
        <p:cNvGrpSpPr/>
        <p:nvPr/>
      </p:nvGrpSpPr>
      <p:grpSpPr>
        <a:xfrm>
          <a:off x="0" y="0"/>
          <a:ext cx="0" cy="0"/>
          <a:chOff x="0" y="0"/>
          <a:chExt cx="0" cy="0"/>
        </a:xfrm>
      </p:grpSpPr>
      <p:sp>
        <p:nvSpPr>
          <p:cNvPr id="481" name="Shape 481"/>
          <p:cNvSpPr/>
          <p:nvPr/>
        </p:nvSpPr>
        <p:spPr>
          <a:xfrm>
            <a:off x="0" y="0"/>
            <a:ext cx="9161099" cy="2484599"/>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sp>
        <p:nvSpPr>
          <p:cNvPr id="482" name="Shape 482"/>
          <p:cNvSpPr txBox="1"/>
          <p:nvPr>
            <p:ph idx="4294967295" type="title"/>
          </p:nvPr>
        </p:nvSpPr>
        <p:spPr>
          <a:xfrm>
            <a:off x="311700" y="220100"/>
            <a:ext cx="8520599" cy="1012199"/>
          </a:xfrm>
          <a:prstGeom prst="rect">
            <a:avLst/>
          </a:prstGeom>
        </p:spPr>
        <p:txBody>
          <a:bodyPr anchorCtr="0" anchor="t" bIns="91425" lIns="91425" rIns="91425" tIns="91425">
            <a:noAutofit/>
          </a:bodyPr>
          <a:lstStyle/>
          <a:p>
            <a:pPr lvl="0" rtl="0" algn="ctr">
              <a:spcBef>
                <a:spcPts val="0"/>
              </a:spcBef>
              <a:spcAft>
                <a:spcPts val="400"/>
              </a:spcAft>
              <a:buNone/>
            </a:pPr>
            <a:r>
              <a:rPr lang="en"/>
              <a:t>The Changes</a:t>
            </a:r>
          </a:p>
          <a:p>
            <a:pPr lvl="0" rtl="0" algn="ctr">
              <a:spcBef>
                <a:spcPts val="0"/>
              </a:spcBef>
              <a:spcAft>
                <a:spcPts val="400"/>
              </a:spcAft>
              <a:buNone/>
            </a:pPr>
            <a:r>
              <a:rPr i="1" lang="en" sz="1600"/>
              <a:t>Moving from content based to skills based instruction</a:t>
            </a:r>
          </a:p>
        </p:txBody>
      </p:sp>
      <p:sp>
        <p:nvSpPr>
          <p:cNvPr id="483" name="Shape 483"/>
          <p:cNvSpPr txBox="1"/>
          <p:nvPr>
            <p:ph idx="4294967295" type="title"/>
          </p:nvPr>
        </p:nvSpPr>
        <p:spPr>
          <a:xfrm>
            <a:off x="231725" y="2484594"/>
            <a:ext cx="2022300" cy="578700"/>
          </a:xfrm>
          <a:prstGeom prst="rect">
            <a:avLst/>
          </a:prstGeom>
        </p:spPr>
        <p:txBody>
          <a:bodyPr anchorCtr="0" anchor="b" bIns="91425" lIns="91425" rIns="91425" tIns="91425">
            <a:noAutofit/>
          </a:bodyPr>
          <a:lstStyle/>
          <a:p>
            <a:pPr lvl="0" rtl="0" algn="ctr">
              <a:spcBef>
                <a:spcPts val="0"/>
              </a:spcBef>
              <a:buNone/>
            </a:pPr>
            <a:r>
              <a:rPr lang="en" sz="1800">
                <a:solidFill>
                  <a:schemeClr val="dk1"/>
                </a:solidFill>
              </a:rPr>
              <a:t>Rubrics</a:t>
            </a:r>
          </a:p>
        </p:txBody>
      </p:sp>
      <p:sp>
        <p:nvSpPr>
          <p:cNvPr id="484" name="Shape 484"/>
          <p:cNvSpPr txBox="1"/>
          <p:nvPr>
            <p:ph idx="4294967295" type="body"/>
          </p:nvPr>
        </p:nvSpPr>
        <p:spPr>
          <a:xfrm>
            <a:off x="231725" y="3572412"/>
            <a:ext cx="2022299" cy="1153800"/>
          </a:xfrm>
          <a:prstGeom prst="rect">
            <a:avLst/>
          </a:prstGeom>
        </p:spPr>
        <p:txBody>
          <a:bodyPr anchorCtr="0" anchor="t" bIns="91425" lIns="91425" rIns="91425" tIns="91425">
            <a:noAutofit/>
          </a:bodyPr>
          <a:lstStyle/>
          <a:p>
            <a:pPr lvl="0" rtl="0" algn="ctr">
              <a:spcBef>
                <a:spcPts val="0"/>
              </a:spcBef>
              <a:buNone/>
            </a:pPr>
            <a:r>
              <a:rPr lang="en" sz="1200">
                <a:solidFill>
                  <a:schemeClr val="dk2"/>
                </a:solidFill>
              </a:rPr>
              <a:t>Translation</a:t>
            </a:r>
          </a:p>
          <a:p>
            <a:pPr lvl="0" rtl="0" algn="ctr">
              <a:spcBef>
                <a:spcPts val="0"/>
              </a:spcBef>
              <a:buNone/>
            </a:pPr>
            <a:r>
              <a:rPr lang="en" sz="1200">
                <a:solidFill>
                  <a:schemeClr val="dk2"/>
                </a:solidFill>
              </a:rPr>
              <a:t>Reading Comprehension</a:t>
            </a:r>
          </a:p>
        </p:txBody>
      </p:sp>
      <p:sp>
        <p:nvSpPr>
          <p:cNvPr id="485" name="Shape 485"/>
          <p:cNvSpPr txBox="1"/>
          <p:nvPr>
            <p:ph idx="4294967295" type="title"/>
          </p:nvPr>
        </p:nvSpPr>
        <p:spPr>
          <a:xfrm>
            <a:off x="2449667" y="2484594"/>
            <a:ext cx="2022300" cy="578700"/>
          </a:xfrm>
          <a:prstGeom prst="rect">
            <a:avLst/>
          </a:prstGeom>
        </p:spPr>
        <p:txBody>
          <a:bodyPr anchorCtr="0" anchor="b" bIns="91425" lIns="91425" rIns="91425" tIns="91425">
            <a:noAutofit/>
          </a:bodyPr>
          <a:lstStyle/>
          <a:p>
            <a:pPr lvl="0" rtl="0" algn="ctr">
              <a:spcBef>
                <a:spcPts val="0"/>
              </a:spcBef>
              <a:buNone/>
            </a:pPr>
            <a:r>
              <a:rPr lang="en" sz="1800">
                <a:solidFill>
                  <a:schemeClr val="dk1"/>
                </a:solidFill>
              </a:rPr>
              <a:t>Reflection</a:t>
            </a:r>
          </a:p>
        </p:txBody>
      </p:sp>
      <p:sp>
        <p:nvSpPr>
          <p:cNvPr id="486" name="Shape 486"/>
          <p:cNvSpPr txBox="1"/>
          <p:nvPr>
            <p:ph idx="4294967295" type="title"/>
          </p:nvPr>
        </p:nvSpPr>
        <p:spPr>
          <a:xfrm>
            <a:off x="4604603" y="2484594"/>
            <a:ext cx="2022300" cy="578700"/>
          </a:xfrm>
          <a:prstGeom prst="rect">
            <a:avLst/>
          </a:prstGeom>
        </p:spPr>
        <p:txBody>
          <a:bodyPr anchorCtr="0" anchor="b" bIns="91425" lIns="91425" rIns="91425" tIns="91425">
            <a:noAutofit/>
          </a:bodyPr>
          <a:lstStyle/>
          <a:p>
            <a:pPr lvl="0" rtl="0" algn="ctr">
              <a:spcBef>
                <a:spcPts val="0"/>
              </a:spcBef>
              <a:buNone/>
            </a:pPr>
            <a:r>
              <a:rPr lang="en" sz="1800">
                <a:solidFill>
                  <a:schemeClr val="dk1"/>
                </a:solidFill>
              </a:rPr>
              <a:t>Assessment</a:t>
            </a:r>
          </a:p>
        </p:txBody>
      </p:sp>
      <p:sp>
        <p:nvSpPr>
          <p:cNvPr id="487" name="Shape 487"/>
          <p:cNvSpPr txBox="1"/>
          <p:nvPr>
            <p:ph idx="4294967295" type="body"/>
          </p:nvPr>
        </p:nvSpPr>
        <p:spPr>
          <a:xfrm>
            <a:off x="2449667" y="3572412"/>
            <a:ext cx="2022299" cy="1153800"/>
          </a:xfrm>
          <a:prstGeom prst="rect">
            <a:avLst/>
          </a:prstGeom>
        </p:spPr>
        <p:txBody>
          <a:bodyPr anchorCtr="0" anchor="t" bIns="91425" lIns="91425" rIns="91425" tIns="91425">
            <a:noAutofit/>
          </a:bodyPr>
          <a:lstStyle/>
          <a:p>
            <a:pPr lvl="0" rtl="0" algn="ctr">
              <a:spcBef>
                <a:spcPts val="0"/>
              </a:spcBef>
              <a:buNone/>
            </a:pPr>
            <a:r>
              <a:rPr lang="en" sz="1200">
                <a:solidFill>
                  <a:schemeClr val="dk2"/>
                </a:solidFill>
              </a:rPr>
              <a:t>Frequent Opportunities for self-assessment pre and post assessment</a:t>
            </a:r>
          </a:p>
        </p:txBody>
      </p:sp>
      <p:sp>
        <p:nvSpPr>
          <p:cNvPr id="488" name="Shape 488"/>
          <p:cNvSpPr txBox="1"/>
          <p:nvPr>
            <p:ph idx="4294967295" type="body"/>
          </p:nvPr>
        </p:nvSpPr>
        <p:spPr>
          <a:xfrm>
            <a:off x="4667628" y="3572412"/>
            <a:ext cx="2022299" cy="1153800"/>
          </a:xfrm>
          <a:prstGeom prst="rect">
            <a:avLst/>
          </a:prstGeom>
        </p:spPr>
        <p:txBody>
          <a:bodyPr anchorCtr="0" anchor="t" bIns="91425" lIns="91425" rIns="91425" tIns="91425">
            <a:noAutofit/>
          </a:bodyPr>
          <a:lstStyle/>
          <a:p>
            <a:pPr lvl="0" rtl="0" algn="ctr">
              <a:spcBef>
                <a:spcPts val="0"/>
              </a:spcBef>
              <a:buNone/>
            </a:pPr>
            <a:r>
              <a:rPr lang="en" sz="1200">
                <a:solidFill>
                  <a:schemeClr val="dk2"/>
                </a:solidFill>
              </a:rPr>
              <a:t>Formative Assessments with Immediate Feedback</a:t>
            </a:r>
          </a:p>
          <a:p>
            <a:pPr lvl="0" rtl="0" algn="ctr">
              <a:spcBef>
                <a:spcPts val="0"/>
              </a:spcBef>
              <a:buNone/>
            </a:pPr>
            <a:r>
              <a:rPr lang="en" sz="1200">
                <a:solidFill>
                  <a:schemeClr val="dk2"/>
                </a:solidFill>
              </a:rPr>
              <a:t>Balancing Performance and Proficiency Assessments</a:t>
            </a:r>
          </a:p>
        </p:txBody>
      </p:sp>
      <p:sp>
        <p:nvSpPr>
          <p:cNvPr id="489" name="Shape 489"/>
          <p:cNvSpPr txBox="1"/>
          <p:nvPr>
            <p:ph idx="4294967295" type="title"/>
          </p:nvPr>
        </p:nvSpPr>
        <p:spPr>
          <a:xfrm>
            <a:off x="6885589" y="2484594"/>
            <a:ext cx="2022300" cy="578700"/>
          </a:xfrm>
          <a:prstGeom prst="rect">
            <a:avLst/>
          </a:prstGeom>
        </p:spPr>
        <p:txBody>
          <a:bodyPr anchorCtr="0" anchor="b" bIns="91425" lIns="91425" rIns="91425" tIns="91425">
            <a:noAutofit/>
          </a:bodyPr>
          <a:lstStyle/>
          <a:p>
            <a:pPr lvl="0" rtl="0" algn="ctr">
              <a:spcBef>
                <a:spcPts val="0"/>
              </a:spcBef>
              <a:buNone/>
            </a:pPr>
            <a:r>
              <a:rPr lang="en" sz="1800">
                <a:solidFill>
                  <a:schemeClr val="dk1"/>
                </a:solidFill>
              </a:rPr>
              <a:t>Grades</a:t>
            </a:r>
          </a:p>
        </p:txBody>
      </p:sp>
      <p:sp>
        <p:nvSpPr>
          <p:cNvPr id="490" name="Shape 490"/>
          <p:cNvSpPr txBox="1"/>
          <p:nvPr>
            <p:ph idx="4294967295" type="body"/>
          </p:nvPr>
        </p:nvSpPr>
        <p:spPr>
          <a:xfrm>
            <a:off x="6885589" y="3572412"/>
            <a:ext cx="2022299" cy="1153800"/>
          </a:xfrm>
          <a:prstGeom prst="rect">
            <a:avLst/>
          </a:prstGeom>
        </p:spPr>
        <p:txBody>
          <a:bodyPr anchorCtr="0" anchor="t" bIns="91425" lIns="91425" rIns="91425" tIns="91425">
            <a:noAutofit/>
          </a:bodyPr>
          <a:lstStyle/>
          <a:p>
            <a:pPr lvl="0" rtl="0" algn="ctr">
              <a:spcBef>
                <a:spcPts val="0"/>
              </a:spcBef>
              <a:buNone/>
            </a:pPr>
            <a:r>
              <a:rPr lang="en" sz="1200">
                <a:solidFill>
                  <a:schemeClr val="dk2"/>
                </a:solidFill>
              </a:rPr>
              <a:t>Opportunities for reassessment following remediation</a:t>
            </a: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4" name="Shape 494"/>
        <p:cNvGrpSpPr/>
        <p:nvPr/>
      </p:nvGrpSpPr>
      <p:grpSpPr>
        <a:xfrm>
          <a:off x="0" y="0"/>
          <a:ext cx="0" cy="0"/>
          <a:chOff x="0" y="0"/>
          <a:chExt cx="0" cy="0"/>
        </a:xfrm>
      </p:grpSpPr>
      <p:sp>
        <p:nvSpPr>
          <p:cNvPr id="495" name="Shape 495"/>
          <p:cNvSpPr txBox="1"/>
          <p:nvPr>
            <p:ph type="title"/>
          </p:nvPr>
        </p:nvSpPr>
        <p:spPr>
          <a:xfrm>
            <a:off x="471900" y="738725"/>
            <a:ext cx="8222100" cy="767700"/>
          </a:xfrm>
          <a:prstGeom prst="rect">
            <a:avLst/>
          </a:prstGeom>
        </p:spPr>
        <p:txBody>
          <a:bodyPr anchorCtr="0" anchor="b" bIns="91425" lIns="91425" rIns="91425" tIns="91425">
            <a:noAutofit/>
          </a:bodyPr>
          <a:lstStyle/>
          <a:p>
            <a:pPr lvl="0" rtl="0" algn="ctr">
              <a:spcBef>
                <a:spcPts val="0"/>
              </a:spcBef>
              <a:buNone/>
            </a:pPr>
            <a:r>
              <a:rPr lang="en"/>
              <a:t>Formative Assessment and Feedback</a:t>
            </a:r>
          </a:p>
        </p:txBody>
      </p:sp>
      <p:pic>
        <p:nvPicPr>
          <p:cNvPr descr="Formative Assessment.jpg" id="496" name="Shape 496"/>
          <p:cNvPicPr preferRelativeResize="0"/>
          <p:nvPr/>
        </p:nvPicPr>
        <p:blipFill>
          <a:blip r:embed="rId3">
            <a:alphaModFix/>
          </a:blip>
          <a:stretch>
            <a:fillRect/>
          </a:stretch>
        </p:blipFill>
        <p:spPr>
          <a:xfrm>
            <a:off x="2939050" y="1696200"/>
            <a:ext cx="6105406" cy="3332275"/>
          </a:xfrm>
          <a:prstGeom prst="rect">
            <a:avLst/>
          </a:prstGeom>
          <a:noFill/>
          <a:ln>
            <a:noFill/>
          </a:ln>
        </p:spPr>
      </p:pic>
      <p:sp>
        <p:nvSpPr>
          <p:cNvPr id="497" name="Shape 497"/>
          <p:cNvSpPr txBox="1"/>
          <p:nvPr/>
        </p:nvSpPr>
        <p:spPr>
          <a:xfrm>
            <a:off x="174350" y="1843200"/>
            <a:ext cx="2627700" cy="3188100"/>
          </a:xfrm>
          <a:prstGeom prst="rect">
            <a:avLst/>
          </a:prstGeom>
          <a:noFill/>
          <a:ln>
            <a:noFill/>
          </a:ln>
        </p:spPr>
        <p:txBody>
          <a:bodyPr anchorCtr="0" anchor="t" bIns="91425" lIns="91425" rIns="91425" tIns="91425">
            <a:noAutofit/>
          </a:bodyPr>
          <a:lstStyle/>
          <a:p>
            <a:pPr indent="-228600" lvl="0" marL="457200" rtl="0">
              <a:spcBef>
                <a:spcPts val="0"/>
              </a:spcBef>
              <a:buChar char="●"/>
            </a:pPr>
            <a:r>
              <a:rPr lang="en"/>
              <a:t>GoFormative, Socrative, Quizlet, Quizizz = Instant Feedback</a:t>
            </a:r>
          </a:p>
          <a:p>
            <a:pPr lvl="0" rtl="0">
              <a:spcBef>
                <a:spcPts val="0"/>
              </a:spcBef>
              <a:buNone/>
            </a:pPr>
            <a:r>
              <a:t/>
            </a:r>
            <a:endParaRPr/>
          </a:p>
          <a:p>
            <a:pPr indent="-228600" lvl="0" marL="457200" rtl="0">
              <a:spcBef>
                <a:spcPts val="0"/>
              </a:spcBef>
              <a:buChar char="●"/>
            </a:pPr>
            <a:r>
              <a:rPr lang="en"/>
              <a:t>Students Pre-Assess using rubrics</a:t>
            </a:r>
          </a:p>
          <a:p>
            <a:pPr lvl="0" rtl="0">
              <a:spcBef>
                <a:spcPts val="0"/>
              </a:spcBef>
              <a:buNone/>
            </a:pPr>
            <a:r>
              <a:t/>
            </a:r>
            <a:endParaRPr/>
          </a:p>
          <a:p>
            <a:pPr indent="-228600" lvl="0" marL="457200" rtl="0">
              <a:spcBef>
                <a:spcPts val="0"/>
              </a:spcBef>
              <a:buChar char="●"/>
            </a:pPr>
            <a:r>
              <a:rPr lang="en"/>
              <a:t>Teach-Student Conferencing post assessment</a:t>
            </a:r>
          </a:p>
          <a:p>
            <a:pPr lvl="0" rtl="0">
              <a:spcBef>
                <a:spcPts val="0"/>
              </a:spcBef>
              <a:buNone/>
            </a:pPr>
            <a:r>
              <a:t/>
            </a:r>
            <a:endParaRPr/>
          </a:p>
          <a:p>
            <a:pPr indent="-228600" lvl="0" marL="457200" rtl="0">
              <a:spcBef>
                <a:spcPts val="0"/>
              </a:spcBef>
              <a:buChar char="●"/>
            </a:pPr>
            <a:r>
              <a:rPr lang="en"/>
              <a:t>Students reflect using rubrics and feedback</a:t>
            </a:r>
          </a:p>
          <a:p>
            <a:pPr lvl="0">
              <a:spcBef>
                <a:spcPts val="0"/>
              </a:spcBef>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01" name="Shape 501"/>
        <p:cNvGrpSpPr/>
        <p:nvPr/>
      </p:nvGrpSpPr>
      <p:grpSpPr>
        <a:xfrm>
          <a:off x="0" y="0"/>
          <a:ext cx="0" cy="0"/>
          <a:chOff x="0" y="0"/>
          <a:chExt cx="0" cy="0"/>
        </a:xfrm>
      </p:grpSpPr>
      <p:sp>
        <p:nvSpPr>
          <p:cNvPr id="502" name="Shape 502"/>
          <p:cNvSpPr txBox="1"/>
          <p:nvPr>
            <p:ph type="title"/>
          </p:nvPr>
        </p:nvSpPr>
        <p:spPr>
          <a:xfrm>
            <a:off x="471900" y="738725"/>
            <a:ext cx="8222100" cy="767700"/>
          </a:xfrm>
          <a:prstGeom prst="rect">
            <a:avLst/>
          </a:prstGeom>
        </p:spPr>
        <p:txBody>
          <a:bodyPr anchorCtr="0" anchor="b" bIns="91425" lIns="91425" rIns="91425" tIns="91425">
            <a:noAutofit/>
          </a:bodyPr>
          <a:lstStyle/>
          <a:p>
            <a:pPr lvl="0">
              <a:spcBef>
                <a:spcPts val="0"/>
              </a:spcBef>
              <a:buNone/>
            </a:pPr>
            <a:r>
              <a:rPr lang="en"/>
              <a:t>Rubrics</a:t>
            </a:r>
          </a:p>
        </p:txBody>
      </p:sp>
      <p:sp>
        <p:nvSpPr>
          <p:cNvPr id="503" name="Shape 503"/>
          <p:cNvSpPr txBox="1"/>
          <p:nvPr>
            <p:ph idx="1" type="body"/>
          </p:nvPr>
        </p:nvSpPr>
        <p:spPr>
          <a:xfrm>
            <a:off x="471900" y="1919075"/>
            <a:ext cx="3999900" cy="2710199"/>
          </a:xfrm>
          <a:prstGeom prst="rect">
            <a:avLst/>
          </a:prstGeom>
        </p:spPr>
        <p:txBody>
          <a:bodyPr anchorCtr="0" anchor="t" bIns="91425" lIns="91425" rIns="91425" tIns="91425">
            <a:noAutofit/>
          </a:bodyPr>
          <a:lstStyle/>
          <a:p>
            <a:pPr lvl="0">
              <a:spcBef>
                <a:spcPts val="0"/>
              </a:spcBef>
              <a:buNone/>
            </a:pPr>
            <a:r>
              <a:rPr lang="en" sz="2400">
                <a:solidFill>
                  <a:schemeClr val="dk1"/>
                </a:solidFill>
              </a:rPr>
              <a:t>Translation</a:t>
            </a:r>
          </a:p>
          <a:p>
            <a:pPr lvl="0">
              <a:spcBef>
                <a:spcPts val="0"/>
              </a:spcBef>
              <a:buNone/>
            </a:pPr>
            <a:r>
              <a:rPr lang="en" sz="1800"/>
              <a:t>Noun/Adj Forms</a:t>
            </a:r>
          </a:p>
          <a:p>
            <a:pPr lvl="0">
              <a:spcBef>
                <a:spcPts val="0"/>
              </a:spcBef>
              <a:buNone/>
            </a:pPr>
            <a:r>
              <a:rPr lang="en" sz="1800"/>
              <a:t>Verb Forms</a:t>
            </a:r>
          </a:p>
          <a:p>
            <a:pPr lvl="0">
              <a:spcBef>
                <a:spcPts val="0"/>
              </a:spcBef>
              <a:buNone/>
            </a:pPr>
            <a:r>
              <a:rPr lang="en" sz="1800"/>
              <a:t>Vocabulary</a:t>
            </a:r>
          </a:p>
          <a:p>
            <a:pPr lvl="0">
              <a:spcBef>
                <a:spcPts val="0"/>
              </a:spcBef>
              <a:buNone/>
            </a:pPr>
            <a:r>
              <a:rPr lang="en" sz="1800"/>
              <a:t>Sentence Structure</a:t>
            </a:r>
          </a:p>
        </p:txBody>
      </p:sp>
      <p:sp>
        <p:nvSpPr>
          <p:cNvPr id="504" name="Shape 504"/>
          <p:cNvSpPr txBox="1"/>
          <p:nvPr>
            <p:ph idx="2" type="body"/>
          </p:nvPr>
        </p:nvSpPr>
        <p:spPr>
          <a:xfrm>
            <a:off x="4694250" y="1919075"/>
            <a:ext cx="3999900" cy="2710199"/>
          </a:xfrm>
          <a:prstGeom prst="rect">
            <a:avLst/>
          </a:prstGeom>
        </p:spPr>
        <p:txBody>
          <a:bodyPr anchorCtr="0" anchor="t" bIns="91425" lIns="91425" rIns="91425" tIns="91425">
            <a:noAutofit/>
          </a:bodyPr>
          <a:lstStyle/>
          <a:p>
            <a:pPr lvl="0">
              <a:spcBef>
                <a:spcPts val="0"/>
              </a:spcBef>
              <a:buNone/>
            </a:pPr>
            <a:r>
              <a:rPr lang="en" sz="2400">
                <a:solidFill>
                  <a:schemeClr val="dk1"/>
                </a:solidFill>
              </a:rPr>
              <a:t>Reading Comprehension</a:t>
            </a:r>
          </a:p>
          <a:p>
            <a:pPr lvl="0">
              <a:spcBef>
                <a:spcPts val="0"/>
              </a:spcBef>
              <a:buNone/>
            </a:pPr>
            <a:r>
              <a:rPr lang="en" sz="1800"/>
              <a:t>Main Idea Detection</a:t>
            </a:r>
          </a:p>
          <a:p>
            <a:pPr lvl="0">
              <a:spcBef>
                <a:spcPts val="0"/>
              </a:spcBef>
              <a:buNone/>
            </a:pPr>
            <a:r>
              <a:rPr lang="en" sz="1800"/>
              <a:t>Key Details</a:t>
            </a:r>
          </a:p>
          <a:p>
            <a:pPr lvl="0">
              <a:spcBef>
                <a:spcPts val="0"/>
              </a:spcBef>
              <a:buNone/>
            </a:pPr>
            <a:r>
              <a:rPr lang="en" sz="1800"/>
              <a:t>Context</a:t>
            </a:r>
          </a:p>
          <a:p>
            <a:pPr lvl="0">
              <a:spcBef>
                <a:spcPts val="0"/>
              </a:spcBef>
              <a:buNone/>
            </a:pPr>
            <a:r>
              <a:t/>
            </a:r>
            <a:endParaRPr sz="18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08" name="Shape 508"/>
        <p:cNvGrpSpPr/>
        <p:nvPr/>
      </p:nvGrpSpPr>
      <p:grpSpPr>
        <a:xfrm>
          <a:off x="0" y="0"/>
          <a:ext cx="0" cy="0"/>
          <a:chOff x="0" y="0"/>
          <a:chExt cx="0" cy="0"/>
        </a:xfrm>
      </p:grpSpPr>
      <p:sp>
        <p:nvSpPr>
          <p:cNvPr id="509" name="Shape 509"/>
          <p:cNvSpPr txBox="1"/>
          <p:nvPr>
            <p:ph type="title"/>
          </p:nvPr>
        </p:nvSpPr>
        <p:spPr>
          <a:xfrm>
            <a:off x="471900" y="738725"/>
            <a:ext cx="8222100" cy="767699"/>
          </a:xfrm>
          <a:prstGeom prst="rect">
            <a:avLst/>
          </a:prstGeom>
        </p:spPr>
        <p:txBody>
          <a:bodyPr anchorCtr="0" anchor="b" bIns="91425" lIns="91425" rIns="91425" tIns="91425">
            <a:noAutofit/>
          </a:bodyPr>
          <a:lstStyle/>
          <a:p>
            <a:pPr lvl="0">
              <a:spcBef>
                <a:spcPts val="0"/>
              </a:spcBef>
              <a:buNone/>
            </a:pPr>
            <a:r>
              <a:rPr lang="en"/>
              <a:t>How is it working: </a:t>
            </a:r>
          </a:p>
        </p:txBody>
      </p:sp>
      <p:cxnSp>
        <p:nvCxnSpPr>
          <p:cNvPr id="510" name="Shape 510"/>
          <p:cNvCxnSpPr/>
          <p:nvPr/>
        </p:nvCxnSpPr>
        <p:spPr>
          <a:xfrm>
            <a:off x="929037" y="2507950"/>
            <a:ext cx="0" cy="1038599"/>
          </a:xfrm>
          <a:prstGeom prst="straightConnector1">
            <a:avLst/>
          </a:prstGeom>
          <a:noFill/>
          <a:ln cap="flat" cmpd="sng" w="9525">
            <a:solidFill>
              <a:srgbClr val="B7B7B7"/>
            </a:solidFill>
            <a:prstDash val="solid"/>
            <a:round/>
            <a:headEnd len="lg" w="lg" type="none"/>
            <a:tailEnd len="lg" w="lg" type="none"/>
          </a:ln>
        </p:spPr>
      </p:cxnSp>
      <p:sp>
        <p:nvSpPr>
          <p:cNvPr id="511" name="Shape 511"/>
          <p:cNvSpPr txBox="1"/>
          <p:nvPr>
            <p:ph type="title"/>
          </p:nvPr>
        </p:nvSpPr>
        <p:spPr>
          <a:xfrm>
            <a:off x="976112" y="2384686"/>
            <a:ext cx="1814100" cy="392100"/>
          </a:xfrm>
          <a:prstGeom prst="rect">
            <a:avLst/>
          </a:prstGeom>
        </p:spPr>
        <p:txBody>
          <a:bodyPr anchorCtr="0" anchor="ctr" bIns="91425" lIns="91425" rIns="91425" tIns="91425">
            <a:noAutofit/>
          </a:bodyPr>
          <a:lstStyle/>
          <a:p>
            <a:pPr lvl="0" rtl="0">
              <a:spcBef>
                <a:spcPts val="0"/>
              </a:spcBef>
              <a:buNone/>
            </a:pPr>
            <a:r>
              <a:rPr lang="en" sz="1700">
                <a:solidFill>
                  <a:schemeClr val="dk1"/>
                </a:solidFill>
              </a:rPr>
              <a:t>Step 1</a:t>
            </a:r>
          </a:p>
        </p:txBody>
      </p:sp>
      <p:sp>
        <p:nvSpPr>
          <p:cNvPr id="512" name="Shape 512"/>
          <p:cNvSpPr txBox="1"/>
          <p:nvPr>
            <p:ph idx="1" type="body"/>
          </p:nvPr>
        </p:nvSpPr>
        <p:spPr>
          <a:xfrm>
            <a:off x="976112" y="2674712"/>
            <a:ext cx="1814100" cy="578700"/>
          </a:xfrm>
          <a:prstGeom prst="rect">
            <a:avLst/>
          </a:prstGeom>
        </p:spPr>
        <p:txBody>
          <a:bodyPr anchorCtr="0" anchor="t" bIns="91425" lIns="91425" rIns="91425" tIns="91425">
            <a:noAutofit/>
          </a:bodyPr>
          <a:lstStyle/>
          <a:p>
            <a:pPr lvl="0" rtl="0">
              <a:spcBef>
                <a:spcPts val="0"/>
              </a:spcBef>
              <a:buNone/>
            </a:pPr>
            <a:r>
              <a:rPr lang="en" sz="1200">
                <a:solidFill>
                  <a:schemeClr val="dk2"/>
                </a:solidFill>
              </a:rPr>
              <a:t>Self-Assessment - Students can articulate strengths and weaknesses</a:t>
            </a:r>
          </a:p>
        </p:txBody>
      </p:sp>
      <p:cxnSp>
        <p:nvCxnSpPr>
          <p:cNvPr id="513" name="Shape 513"/>
          <p:cNvCxnSpPr/>
          <p:nvPr/>
        </p:nvCxnSpPr>
        <p:spPr>
          <a:xfrm>
            <a:off x="3395737" y="2355550"/>
            <a:ext cx="0" cy="1038599"/>
          </a:xfrm>
          <a:prstGeom prst="straightConnector1">
            <a:avLst/>
          </a:prstGeom>
          <a:noFill/>
          <a:ln cap="flat" cmpd="sng" w="9525">
            <a:solidFill>
              <a:srgbClr val="B7B7B7"/>
            </a:solidFill>
            <a:prstDash val="solid"/>
            <a:round/>
            <a:headEnd len="lg" w="lg" type="none"/>
            <a:tailEnd len="lg" w="lg" type="none"/>
          </a:ln>
        </p:spPr>
      </p:cxnSp>
      <p:sp>
        <p:nvSpPr>
          <p:cNvPr id="514" name="Shape 514"/>
          <p:cNvSpPr txBox="1"/>
          <p:nvPr>
            <p:ph type="title"/>
          </p:nvPr>
        </p:nvSpPr>
        <p:spPr>
          <a:xfrm>
            <a:off x="3442812" y="2241075"/>
            <a:ext cx="1814100" cy="392100"/>
          </a:xfrm>
          <a:prstGeom prst="rect">
            <a:avLst/>
          </a:prstGeom>
        </p:spPr>
        <p:txBody>
          <a:bodyPr anchorCtr="0" anchor="ctr" bIns="91425" lIns="91425" rIns="91425" tIns="91425">
            <a:noAutofit/>
          </a:bodyPr>
          <a:lstStyle/>
          <a:p>
            <a:pPr lvl="0" rtl="0">
              <a:spcBef>
                <a:spcPts val="0"/>
              </a:spcBef>
              <a:buNone/>
            </a:pPr>
            <a:r>
              <a:rPr lang="en" sz="1700">
                <a:solidFill>
                  <a:schemeClr val="dk1"/>
                </a:solidFill>
              </a:rPr>
              <a:t>Step 2</a:t>
            </a:r>
          </a:p>
        </p:txBody>
      </p:sp>
      <p:sp>
        <p:nvSpPr>
          <p:cNvPr id="515" name="Shape 515"/>
          <p:cNvSpPr txBox="1"/>
          <p:nvPr>
            <p:ph idx="1" type="body"/>
          </p:nvPr>
        </p:nvSpPr>
        <p:spPr>
          <a:xfrm>
            <a:off x="3442812" y="2531101"/>
            <a:ext cx="1814100" cy="578700"/>
          </a:xfrm>
          <a:prstGeom prst="rect">
            <a:avLst/>
          </a:prstGeom>
        </p:spPr>
        <p:txBody>
          <a:bodyPr anchorCtr="0" anchor="t" bIns="91425" lIns="91425" rIns="91425" tIns="91425">
            <a:noAutofit/>
          </a:bodyPr>
          <a:lstStyle/>
          <a:p>
            <a:pPr lvl="0" rtl="0">
              <a:spcBef>
                <a:spcPts val="0"/>
              </a:spcBef>
              <a:buNone/>
            </a:pPr>
            <a:r>
              <a:rPr lang="en" sz="1200">
                <a:solidFill>
                  <a:schemeClr val="dk2"/>
                </a:solidFill>
              </a:rPr>
              <a:t>Assessment/Reassessment - Students frequently retake and remediate</a:t>
            </a:r>
          </a:p>
        </p:txBody>
      </p:sp>
      <p:cxnSp>
        <p:nvCxnSpPr>
          <p:cNvPr id="516" name="Shape 516"/>
          <p:cNvCxnSpPr/>
          <p:nvPr/>
        </p:nvCxnSpPr>
        <p:spPr>
          <a:xfrm>
            <a:off x="6457562" y="2053100"/>
            <a:ext cx="0" cy="1038599"/>
          </a:xfrm>
          <a:prstGeom prst="straightConnector1">
            <a:avLst/>
          </a:prstGeom>
          <a:noFill/>
          <a:ln cap="flat" cmpd="sng" w="9525">
            <a:solidFill>
              <a:srgbClr val="B7B7B7"/>
            </a:solidFill>
            <a:prstDash val="solid"/>
            <a:round/>
            <a:headEnd len="lg" w="lg" type="none"/>
            <a:tailEnd len="lg" w="lg" type="none"/>
          </a:ln>
        </p:spPr>
      </p:cxnSp>
      <p:sp>
        <p:nvSpPr>
          <p:cNvPr id="517" name="Shape 517"/>
          <p:cNvSpPr txBox="1"/>
          <p:nvPr>
            <p:ph type="title"/>
          </p:nvPr>
        </p:nvSpPr>
        <p:spPr>
          <a:xfrm>
            <a:off x="6504637" y="1929945"/>
            <a:ext cx="1814100" cy="392100"/>
          </a:xfrm>
          <a:prstGeom prst="rect">
            <a:avLst/>
          </a:prstGeom>
        </p:spPr>
        <p:txBody>
          <a:bodyPr anchorCtr="0" anchor="ctr" bIns="91425" lIns="91425" rIns="91425" tIns="91425">
            <a:noAutofit/>
          </a:bodyPr>
          <a:lstStyle/>
          <a:p>
            <a:pPr lvl="0" rtl="0">
              <a:spcBef>
                <a:spcPts val="0"/>
              </a:spcBef>
              <a:buNone/>
            </a:pPr>
            <a:r>
              <a:rPr lang="en" sz="1700">
                <a:solidFill>
                  <a:schemeClr val="dk1"/>
                </a:solidFill>
              </a:rPr>
              <a:t>Step 3</a:t>
            </a:r>
          </a:p>
        </p:txBody>
      </p:sp>
      <p:sp>
        <p:nvSpPr>
          <p:cNvPr id="518" name="Shape 518"/>
          <p:cNvSpPr txBox="1"/>
          <p:nvPr>
            <p:ph idx="1" type="body"/>
          </p:nvPr>
        </p:nvSpPr>
        <p:spPr>
          <a:xfrm>
            <a:off x="6504637" y="2219970"/>
            <a:ext cx="1814100" cy="578700"/>
          </a:xfrm>
          <a:prstGeom prst="rect">
            <a:avLst/>
          </a:prstGeom>
        </p:spPr>
        <p:txBody>
          <a:bodyPr anchorCtr="0" anchor="t" bIns="91425" lIns="91425" rIns="91425" tIns="91425">
            <a:noAutofit/>
          </a:bodyPr>
          <a:lstStyle/>
          <a:p>
            <a:pPr lvl="0" rtl="0">
              <a:spcBef>
                <a:spcPts val="0"/>
              </a:spcBef>
              <a:buNone/>
            </a:pPr>
            <a:r>
              <a:rPr lang="en" sz="1200">
                <a:solidFill>
                  <a:schemeClr val="dk2"/>
                </a:solidFill>
              </a:rPr>
              <a:t>Success on ALIRA - Greater retention and increased rates of post-secondary studies</a:t>
            </a:r>
          </a:p>
        </p:txBody>
      </p:sp>
      <p:grpSp>
        <p:nvGrpSpPr>
          <p:cNvPr id="519" name="Shape 519"/>
          <p:cNvGrpSpPr/>
          <p:nvPr/>
        </p:nvGrpSpPr>
        <p:grpSpPr>
          <a:xfrm>
            <a:off x="929030" y="3219673"/>
            <a:ext cx="6993308" cy="1520399"/>
            <a:chOff x="929030" y="3219673"/>
            <a:chExt cx="6993308" cy="1520399"/>
          </a:xfrm>
        </p:grpSpPr>
        <p:cxnSp>
          <p:nvCxnSpPr>
            <p:cNvPr id="520" name="Shape 520"/>
            <p:cNvCxnSpPr>
              <a:stCxn id="521" idx="6"/>
              <a:endCxn id="522" idx="2"/>
            </p:cNvCxnSpPr>
            <p:nvPr/>
          </p:nvCxnSpPr>
          <p:spPr>
            <a:xfrm>
              <a:off x="1537730" y="3979906"/>
              <a:ext cx="4864200" cy="0"/>
            </a:xfrm>
            <a:prstGeom prst="straightConnector1">
              <a:avLst/>
            </a:prstGeom>
            <a:noFill/>
            <a:ln cap="flat" cmpd="sng" w="19050">
              <a:solidFill>
                <a:schemeClr val="dk1"/>
              </a:solidFill>
              <a:prstDash val="dot"/>
              <a:round/>
              <a:headEnd len="lg" w="lg" type="none"/>
              <a:tailEnd len="lg" w="lg" type="none"/>
            </a:ln>
          </p:spPr>
        </p:cxnSp>
        <p:sp>
          <p:nvSpPr>
            <p:cNvPr id="521" name="Shape 521"/>
            <p:cNvSpPr/>
            <p:nvPr/>
          </p:nvSpPr>
          <p:spPr>
            <a:xfrm>
              <a:off x="929030" y="3675556"/>
              <a:ext cx="608700" cy="608700"/>
            </a:xfrm>
            <a:prstGeom prst="ellipse">
              <a:avLst/>
            </a:prstGeom>
            <a:solidFill>
              <a:schemeClr val="dk1"/>
            </a:solidFill>
            <a:ln>
              <a:noFill/>
            </a:ln>
          </p:spPr>
          <p:txBody>
            <a:bodyPr anchorCtr="0" anchor="ctr" bIns="91425" lIns="91425" rIns="91425" tIns="91425">
              <a:noAutofit/>
            </a:bodyPr>
            <a:lstStyle/>
            <a:p>
              <a:pPr lvl="0">
                <a:spcBef>
                  <a:spcPts val="0"/>
                </a:spcBef>
                <a:buNone/>
              </a:pPr>
              <a:r>
                <a:t/>
              </a:r>
              <a:endParaRPr/>
            </a:p>
          </p:txBody>
        </p:sp>
        <p:sp>
          <p:nvSpPr>
            <p:cNvPr id="523" name="Shape 523"/>
            <p:cNvSpPr/>
            <p:nvPr/>
          </p:nvSpPr>
          <p:spPr>
            <a:xfrm>
              <a:off x="3421283" y="3431304"/>
              <a:ext cx="1097100" cy="1097100"/>
            </a:xfrm>
            <a:prstGeom prst="ellipse">
              <a:avLst/>
            </a:prstGeom>
            <a:solidFill>
              <a:schemeClr val="dk1"/>
            </a:solidFill>
            <a:ln>
              <a:noFill/>
            </a:ln>
          </p:spPr>
          <p:txBody>
            <a:bodyPr anchorCtr="0" anchor="ctr" bIns="91425" lIns="91425" rIns="91425" tIns="91425">
              <a:noAutofit/>
            </a:bodyPr>
            <a:lstStyle/>
            <a:p>
              <a:pPr lvl="0">
                <a:spcBef>
                  <a:spcPts val="0"/>
                </a:spcBef>
                <a:buNone/>
              </a:pPr>
              <a:r>
                <a:t/>
              </a:r>
              <a:endParaRPr/>
            </a:p>
          </p:txBody>
        </p:sp>
        <p:sp>
          <p:nvSpPr>
            <p:cNvPr id="522" name="Shape 522"/>
            <p:cNvSpPr/>
            <p:nvPr/>
          </p:nvSpPr>
          <p:spPr>
            <a:xfrm>
              <a:off x="6401939" y="3219673"/>
              <a:ext cx="1520399" cy="1520399"/>
            </a:xfrm>
            <a:prstGeom prst="ellipse">
              <a:avLst/>
            </a:prstGeom>
            <a:solidFill>
              <a:schemeClr val="dk1"/>
            </a:solidFill>
            <a:ln>
              <a:noFill/>
            </a:ln>
          </p:spPr>
          <p:txBody>
            <a:bodyPr anchorCtr="0" anchor="ctr" bIns="91425" lIns="91425" rIns="91425" tIns="91425">
              <a:noAutofit/>
            </a:bodyPr>
            <a:lstStyle/>
            <a:p>
              <a:pPr lvl="0">
                <a:spcBef>
                  <a:spcPts val="0"/>
                </a:spcBef>
                <a:buNone/>
              </a:pPr>
              <a:r>
                <a:t/>
              </a:r>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27" name="Shape 527"/>
        <p:cNvGrpSpPr/>
        <p:nvPr/>
      </p:nvGrpSpPr>
      <p:grpSpPr>
        <a:xfrm>
          <a:off x="0" y="0"/>
          <a:ext cx="0" cy="0"/>
          <a:chOff x="0" y="0"/>
          <a:chExt cx="0" cy="0"/>
        </a:xfrm>
      </p:grpSpPr>
      <p:sp>
        <p:nvSpPr>
          <p:cNvPr id="528" name="Shape 528"/>
          <p:cNvSpPr txBox="1"/>
          <p:nvPr>
            <p:ph type="title"/>
          </p:nvPr>
        </p:nvSpPr>
        <p:spPr>
          <a:xfrm>
            <a:off x="226077" y="357800"/>
            <a:ext cx="2807999" cy="953399"/>
          </a:xfrm>
          <a:prstGeom prst="rect">
            <a:avLst/>
          </a:prstGeom>
        </p:spPr>
        <p:txBody>
          <a:bodyPr anchorCtr="0" anchor="b" bIns="91425" lIns="91425" rIns="91425" tIns="91425">
            <a:noAutofit/>
          </a:bodyPr>
          <a:lstStyle/>
          <a:p>
            <a:pPr lvl="0">
              <a:spcBef>
                <a:spcPts val="0"/>
              </a:spcBef>
              <a:buNone/>
            </a:pPr>
            <a:r>
              <a:rPr lang="en" sz="2800"/>
              <a:t>Caveats:</a:t>
            </a:r>
          </a:p>
        </p:txBody>
      </p:sp>
      <p:sp>
        <p:nvSpPr>
          <p:cNvPr id="529" name="Shape 529"/>
          <p:cNvSpPr txBox="1"/>
          <p:nvPr>
            <p:ph idx="1" type="body"/>
          </p:nvPr>
        </p:nvSpPr>
        <p:spPr>
          <a:xfrm>
            <a:off x="226075" y="1465800"/>
            <a:ext cx="2807999" cy="3163499"/>
          </a:xfrm>
          <a:prstGeom prst="rect">
            <a:avLst/>
          </a:prstGeom>
        </p:spPr>
        <p:txBody>
          <a:bodyPr anchorCtr="0" anchor="t" bIns="91425" lIns="91425" rIns="91425" tIns="91425">
            <a:noAutofit/>
          </a:bodyPr>
          <a:lstStyle/>
          <a:p>
            <a:pPr lvl="0">
              <a:spcBef>
                <a:spcPts val="0"/>
              </a:spcBef>
              <a:buNone/>
            </a:pPr>
            <a:r>
              <a:rPr lang="en" sz="1500"/>
              <a:t>Some things to consider when changing the structure of your courses:</a:t>
            </a:r>
          </a:p>
        </p:txBody>
      </p:sp>
      <p:sp>
        <p:nvSpPr>
          <p:cNvPr id="530" name="Shape 530"/>
          <p:cNvSpPr txBox="1"/>
          <p:nvPr>
            <p:ph type="title"/>
          </p:nvPr>
        </p:nvSpPr>
        <p:spPr>
          <a:xfrm>
            <a:off x="4337500" y="514150"/>
            <a:ext cx="3753899" cy="962099"/>
          </a:xfrm>
          <a:prstGeom prst="rect">
            <a:avLst/>
          </a:prstGeom>
          <a:solidFill>
            <a:schemeClr val="accent5"/>
          </a:solidFill>
        </p:spPr>
        <p:txBody>
          <a:bodyPr anchorCtr="0" anchor="ctr" bIns="91425" lIns="91425" rIns="91425" tIns="91425">
            <a:noAutofit/>
          </a:bodyPr>
          <a:lstStyle/>
          <a:p>
            <a:pPr lvl="0" rtl="0" algn="ctr">
              <a:spcBef>
                <a:spcPts val="0"/>
              </a:spcBef>
              <a:buNone/>
            </a:pPr>
            <a:r>
              <a:rPr lang="en"/>
              <a:t>Time</a:t>
            </a:r>
          </a:p>
        </p:txBody>
      </p:sp>
      <p:cxnSp>
        <p:nvCxnSpPr>
          <p:cNvPr id="531" name="Shape 531"/>
          <p:cNvCxnSpPr>
            <a:stCxn id="530" idx="2"/>
            <a:endCxn id="532" idx="0"/>
          </p:cNvCxnSpPr>
          <p:nvPr/>
        </p:nvCxnSpPr>
        <p:spPr>
          <a:xfrm>
            <a:off x="6214449" y="1476249"/>
            <a:ext cx="0" cy="614400"/>
          </a:xfrm>
          <a:prstGeom prst="straightConnector1">
            <a:avLst/>
          </a:prstGeom>
          <a:noFill/>
          <a:ln cap="flat" cmpd="sng" w="9525">
            <a:solidFill>
              <a:schemeClr val="dk2"/>
            </a:solidFill>
            <a:prstDash val="solid"/>
            <a:round/>
            <a:headEnd len="lg" w="lg" type="none"/>
            <a:tailEnd len="lg" w="lg" type="none"/>
          </a:ln>
        </p:spPr>
      </p:cxnSp>
      <p:sp>
        <p:nvSpPr>
          <p:cNvPr id="532" name="Shape 532"/>
          <p:cNvSpPr txBox="1"/>
          <p:nvPr>
            <p:ph type="title"/>
          </p:nvPr>
        </p:nvSpPr>
        <p:spPr>
          <a:xfrm>
            <a:off x="4337500" y="2090675"/>
            <a:ext cx="3753899" cy="962099"/>
          </a:xfrm>
          <a:prstGeom prst="rect">
            <a:avLst/>
          </a:prstGeom>
          <a:solidFill>
            <a:schemeClr val="dk1"/>
          </a:solidFill>
        </p:spPr>
        <p:txBody>
          <a:bodyPr anchorCtr="0" anchor="ctr" bIns="91425" lIns="91425" rIns="91425" tIns="91425">
            <a:noAutofit/>
          </a:bodyPr>
          <a:lstStyle/>
          <a:p>
            <a:pPr lvl="0" rtl="0" algn="ctr">
              <a:spcBef>
                <a:spcPts val="0"/>
              </a:spcBef>
              <a:buNone/>
            </a:pPr>
            <a:r>
              <a:rPr lang="en"/>
              <a:t>Values</a:t>
            </a:r>
          </a:p>
        </p:txBody>
      </p:sp>
      <p:cxnSp>
        <p:nvCxnSpPr>
          <p:cNvPr id="533" name="Shape 533"/>
          <p:cNvCxnSpPr>
            <a:stCxn id="532" idx="2"/>
            <a:endCxn id="534" idx="0"/>
          </p:cNvCxnSpPr>
          <p:nvPr/>
        </p:nvCxnSpPr>
        <p:spPr>
          <a:xfrm>
            <a:off x="6214449" y="3052775"/>
            <a:ext cx="0" cy="614400"/>
          </a:xfrm>
          <a:prstGeom prst="straightConnector1">
            <a:avLst/>
          </a:prstGeom>
          <a:noFill/>
          <a:ln cap="flat" cmpd="sng" w="9525">
            <a:solidFill>
              <a:schemeClr val="dk2"/>
            </a:solidFill>
            <a:prstDash val="solid"/>
            <a:round/>
            <a:headEnd len="lg" w="lg" type="none"/>
            <a:tailEnd len="lg" w="lg" type="none"/>
          </a:ln>
        </p:spPr>
      </p:cxnSp>
      <p:sp>
        <p:nvSpPr>
          <p:cNvPr id="534" name="Shape 534"/>
          <p:cNvSpPr txBox="1"/>
          <p:nvPr>
            <p:ph type="title"/>
          </p:nvPr>
        </p:nvSpPr>
        <p:spPr>
          <a:xfrm>
            <a:off x="4337501" y="3667157"/>
            <a:ext cx="3753899" cy="962099"/>
          </a:xfrm>
          <a:prstGeom prst="rect">
            <a:avLst/>
          </a:prstGeom>
          <a:solidFill>
            <a:schemeClr val="accent1"/>
          </a:solidFill>
        </p:spPr>
        <p:txBody>
          <a:bodyPr anchorCtr="0" anchor="ctr" bIns="91425" lIns="91425" rIns="91425" tIns="91425">
            <a:noAutofit/>
          </a:bodyPr>
          <a:lstStyle/>
          <a:p>
            <a:pPr lvl="0" rtl="0" algn="ctr">
              <a:spcBef>
                <a:spcPts val="0"/>
              </a:spcBef>
              <a:buNone/>
            </a:pPr>
            <a:r>
              <a:rPr lang="en"/>
              <a:t>Resources</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3" name="Shape 253"/>
        <p:cNvGrpSpPr/>
        <p:nvPr/>
      </p:nvGrpSpPr>
      <p:grpSpPr>
        <a:xfrm>
          <a:off x="0" y="0"/>
          <a:ext cx="0" cy="0"/>
          <a:chOff x="0" y="0"/>
          <a:chExt cx="0" cy="0"/>
        </a:xfrm>
      </p:grpSpPr>
      <p:pic>
        <p:nvPicPr>
          <p:cNvPr id="254" name="Shape 254"/>
          <p:cNvPicPr preferRelativeResize="0"/>
          <p:nvPr/>
        </p:nvPicPr>
        <p:blipFill rotWithShape="1">
          <a:blip r:embed="rId3">
            <a:alphaModFix/>
          </a:blip>
          <a:srcRect b="0" l="0" r="0" t="0"/>
          <a:stretch/>
        </p:blipFill>
        <p:spPr>
          <a:xfrm>
            <a:off x="478199" y="0"/>
            <a:ext cx="8187600" cy="51435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8" name="Shape 538"/>
        <p:cNvGrpSpPr/>
        <p:nvPr/>
      </p:nvGrpSpPr>
      <p:grpSpPr>
        <a:xfrm>
          <a:off x="0" y="0"/>
          <a:ext cx="0" cy="0"/>
          <a:chOff x="0" y="0"/>
          <a:chExt cx="0" cy="0"/>
        </a:xfrm>
      </p:grpSpPr>
      <p:sp>
        <p:nvSpPr>
          <p:cNvPr id="539" name="Shape 539"/>
          <p:cNvSpPr txBox="1"/>
          <p:nvPr>
            <p:ph type="ctrTitle"/>
          </p:nvPr>
        </p:nvSpPr>
        <p:spPr>
          <a:xfrm>
            <a:off x="390525" y="1185025"/>
            <a:ext cx="8371200" cy="1567800"/>
          </a:xfrm>
          <a:prstGeom prst="rect">
            <a:avLst/>
          </a:prstGeom>
        </p:spPr>
        <p:txBody>
          <a:bodyPr anchorCtr="0" anchor="b" bIns="91425" lIns="91425" rIns="91425" tIns="91425">
            <a:noAutofit/>
          </a:bodyPr>
          <a:lstStyle/>
          <a:p>
            <a:pPr lvl="0">
              <a:spcBef>
                <a:spcPts val="0"/>
              </a:spcBef>
              <a:buNone/>
            </a:pPr>
            <a:r>
              <a:rPr lang="en"/>
              <a:t>The Seal of Biliteracy and Students of Latin and Greek</a:t>
            </a:r>
          </a:p>
        </p:txBody>
      </p:sp>
      <p:sp>
        <p:nvSpPr>
          <p:cNvPr id="540" name="Shape 540"/>
          <p:cNvSpPr txBox="1"/>
          <p:nvPr>
            <p:ph idx="1" type="subTitle"/>
          </p:nvPr>
        </p:nvSpPr>
        <p:spPr>
          <a:xfrm>
            <a:off x="465075" y="2752819"/>
            <a:ext cx="8371200" cy="874200"/>
          </a:xfrm>
          <a:prstGeom prst="rect">
            <a:avLst/>
          </a:prstGeom>
        </p:spPr>
        <p:txBody>
          <a:bodyPr anchorCtr="0" anchor="t" bIns="91425" lIns="91425" rIns="91425" tIns="91425">
            <a:noAutofit/>
          </a:bodyPr>
          <a:lstStyle/>
          <a:p>
            <a:pPr lvl="0" rtl="0" algn="ctr">
              <a:spcBef>
                <a:spcPts val="0"/>
              </a:spcBef>
              <a:buNone/>
            </a:pPr>
            <a:r>
              <a:rPr lang="en" sz="3000"/>
              <a:t>An Advocacy Opportunity</a:t>
            </a:r>
          </a:p>
          <a:p>
            <a:pPr lvl="0" rtl="0" algn="ctr">
              <a:spcBef>
                <a:spcPts val="0"/>
              </a:spcBef>
              <a:buNone/>
            </a:pPr>
            <a:r>
              <a:t/>
            </a:r>
            <a:endParaRPr sz="3000"/>
          </a:p>
          <a:p>
            <a:pPr lvl="0" rtl="0" algn="ctr">
              <a:spcBef>
                <a:spcPts val="0"/>
              </a:spcBef>
              <a:buNone/>
            </a:pPr>
            <a:r>
              <a:t/>
            </a:r>
            <a:endParaRPr sz="3000"/>
          </a:p>
          <a:p>
            <a:pPr lvl="0" algn="ctr">
              <a:spcBef>
                <a:spcPts val="0"/>
              </a:spcBef>
              <a:buNone/>
            </a:pPr>
            <a:r>
              <a:t/>
            </a:r>
            <a:endParaRPr sz="30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44" name="Shape 544"/>
        <p:cNvGrpSpPr/>
        <p:nvPr/>
      </p:nvGrpSpPr>
      <p:grpSpPr>
        <a:xfrm>
          <a:off x="0" y="0"/>
          <a:ext cx="0" cy="0"/>
          <a:chOff x="0" y="0"/>
          <a:chExt cx="0" cy="0"/>
        </a:xfrm>
      </p:grpSpPr>
      <p:sp>
        <p:nvSpPr>
          <p:cNvPr id="545" name="Shape 545"/>
          <p:cNvSpPr txBox="1"/>
          <p:nvPr>
            <p:ph type="ctrTitle"/>
          </p:nvPr>
        </p:nvSpPr>
        <p:spPr>
          <a:xfrm>
            <a:off x="390525" y="1302775"/>
            <a:ext cx="8222100" cy="933600"/>
          </a:xfrm>
          <a:prstGeom prst="rect">
            <a:avLst/>
          </a:prstGeom>
        </p:spPr>
        <p:txBody>
          <a:bodyPr anchorCtr="0" anchor="b" bIns="91425" lIns="91425" rIns="91425" tIns="91425">
            <a:noAutofit/>
          </a:bodyPr>
          <a:lstStyle/>
          <a:p>
            <a:pPr lvl="0">
              <a:spcBef>
                <a:spcPts val="0"/>
              </a:spcBef>
              <a:buNone/>
            </a:pPr>
            <a:r>
              <a:rPr lang="en"/>
              <a:t>Mary Pendergraft	</a:t>
            </a:r>
          </a:p>
        </p:txBody>
      </p:sp>
      <p:sp>
        <p:nvSpPr>
          <p:cNvPr id="546" name="Shape 546"/>
          <p:cNvSpPr txBox="1"/>
          <p:nvPr>
            <p:ph idx="1" type="subTitle"/>
          </p:nvPr>
        </p:nvSpPr>
        <p:spPr>
          <a:xfrm>
            <a:off x="390525" y="2288432"/>
            <a:ext cx="8222100" cy="1904700"/>
          </a:xfrm>
          <a:prstGeom prst="rect">
            <a:avLst/>
          </a:prstGeom>
        </p:spPr>
        <p:txBody>
          <a:bodyPr anchorCtr="0" anchor="t" bIns="91425" lIns="91425" rIns="91425" tIns="91425">
            <a:noAutofit/>
          </a:bodyPr>
          <a:lstStyle/>
          <a:p>
            <a:pPr lvl="0">
              <a:spcBef>
                <a:spcPts val="0"/>
              </a:spcBef>
              <a:buNone/>
            </a:pPr>
            <a:r>
              <a:rPr lang="en" sz="4800"/>
              <a:t>Chair, National Committee </a:t>
            </a:r>
          </a:p>
          <a:p>
            <a:pPr lvl="0">
              <a:spcBef>
                <a:spcPts val="0"/>
              </a:spcBef>
              <a:buNone/>
            </a:pPr>
            <a:r>
              <a:rPr lang="en" sz="4800"/>
              <a:t>For Latin and Greek </a:t>
            </a:r>
          </a:p>
          <a:p>
            <a:pPr lvl="0">
              <a:spcBef>
                <a:spcPts val="0"/>
              </a:spcBef>
              <a:buNone/>
            </a:pPr>
            <a:r>
              <a:t/>
            </a:r>
            <a:endParaRPr sz="48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50" name="Shape 550"/>
        <p:cNvGrpSpPr/>
        <p:nvPr/>
      </p:nvGrpSpPr>
      <p:grpSpPr>
        <a:xfrm>
          <a:off x="0" y="0"/>
          <a:ext cx="0" cy="0"/>
          <a:chOff x="0" y="0"/>
          <a:chExt cx="0" cy="0"/>
        </a:xfrm>
      </p:grpSpPr>
      <p:sp>
        <p:nvSpPr>
          <p:cNvPr id="551" name="Shape 551"/>
          <p:cNvSpPr txBox="1"/>
          <p:nvPr>
            <p:ph type="title"/>
          </p:nvPr>
        </p:nvSpPr>
        <p:spPr>
          <a:xfrm>
            <a:off x="98250" y="16350"/>
            <a:ext cx="8826600" cy="602700"/>
          </a:xfrm>
          <a:prstGeom prst="rect">
            <a:avLst/>
          </a:prstGeom>
        </p:spPr>
        <p:txBody>
          <a:bodyPr anchorCtr="0" anchor="ctr" bIns="91425" lIns="91425" rIns="91425" tIns="91425">
            <a:noAutofit/>
          </a:bodyPr>
          <a:lstStyle/>
          <a:p>
            <a:pPr lvl="0">
              <a:spcBef>
                <a:spcPts val="0"/>
              </a:spcBef>
              <a:buNone/>
            </a:pPr>
            <a:r>
              <a:rPr lang="en"/>
              <a:t>NCLG</a:t>
            </a:r>
          </a:p>
        </p:txBody>
      </p:sp>
      <p:pic>
        <p:nvPicPr>
          <p:cNvPr id="552" name="Shape 552"/>
          <p:cNvPicPr preferRelativeResize="0"/>
          <p:nvPr/>
        </p:nvPicPr>
        <p:blipFill>
          <a:blip r:embed="rId3">
            <a:alphaModFix/>
          </a:blip>
          <a:stretch>
            <a:fillRect/>
          </a:stretch>
        </p:blipFill>
        <p:spPr>
          <a:xfrm>
            <a:off x="98250" y="642925"/>
            <a:ext cx="9045749" cy="35754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56" name="Shape 556"/>
        <p:cNvGrpSpPr/>
        <p:nvPr/>
      </p:nvGrpSpPr>
      <p:grpSpPr>
        <a:xfrm>
          <a:off x="0" y="0"/>
          <a:ext cx="0" cy="0"/>
          <a:chOff x="0" y="0"/>
          <a:chExt cx="0" cy="0"/>
        </a:xfrm>
      </p:grpSpPr>
      <p:sp>
        <p:nvSpPr>
          <p:cNvPr id="557" name="Shape 557"/>
          <p:cNvSpPr txBox="1"/>
          <p:nvPr>
            <p:ph type="title"/>
          </p:nvPr>
        </p:nvSpPr>
        <p:spPr>
          <a:xfrm>
            <a:off x="98250" y="16350"/>
            <a:ext cx="8826600" cy="602700"/>
          </a:xfrm>
          <a:prstGeom prst="rect">
            <a:avLst/>
          </a:prstGeom>
        </p:spPr>
        <p:txBody>
          <a:bodyPr anchorCtr="0" anchor="ctr" bIns="91425" lIns="91425" rIns="91425" tIns="91425">
            <a:noAutofit/>
          </a:bodyPr>
          <a:lstStyle/>
          <a:p>
            <a:pPr lvl="0">
              <a:spcBef>
                <a:spcPts val="0"/>
              </a:spcBef>
              <a:buNone/>
            </a:pPr>
            <a:r>
              <a:rPr lang="en"/>
              <a:t>JNCL-NCLIS</a:t>
            </a:r>
          </a:p>
        </p:txBody>
      </p:sp>
      <p:pic>
        <p:nvPicPr>
          <p:cNvPr id="558" name="Shape 558"/>
          <p:cNvPicPr preferRelativeResize="0"/>
          <p:nvPr/>
        </p:nvPicPr>
        <p:blipFill>
          <a:blip r:embed="rId3">
            <a:alphaModFix/>
          </a:blip>
          <a:stretch>
            <a:fillRect/>
          </a:stretch>
        </p:blipFill>
        <p:spPr>
          <a:xfrm>
            <a:off x="614000" y="749475"/>
            <a:ext cx="4967813" cy="4219649"/>
          </a:xfrm>
          <a:prstGeom prst="rect">
            <a:avLst/>
          </a:prstGeom>
          <a:noFill/>
          <a:ln>
            <a:noFill/>
          </a:ln>
        </p:spPr>
      </p:pic>
      <p:sp>
        <p:nvSpPr>
          <p:cNvPr id="559" name="Shape 559"/>
          <p:cNvSpPr txBox="1"/>
          <p:nvPr/>
        </p:nvSpPr>
        <p:spPr>
          <a:xfrm>
            <a:off x="3708075" y="749475"/>
            <a:ext cx="5071500" cy="910200"/>
          </a:xfrm>
          <a:prstGeom prst="rect">
            <a:avLst/>
          </a:prstGeom>
          <a:noFill/>
          <a:ln>
            <a:noFill/>
          </a:ln>
        </p:spPr>
        <p:txBody>
          <a:bodyPr anchorCtr="0" anchor="t" bIns="91425" lIns="91425" rIns="91425" tIns="91425">
            <a:noAutofit/>
          </a:bodyPr>
          <a:lstStyle/>
          <a:p>
            <a:pPr lvl="0">
              <a:spcBef>
                <a:spcPts val="0"/>
              </a:spcBef>
              <a:buNone/>
            </a:pPr>
            <a:r>
              <a:rPr lang="en" sz="3000">
                <a:latin typeface="Roboto"/>
                <a:ea typeface="Roboto"/>
                <a:cs typeface="Roboto"/>
                <a:sym typeface="Roboto"/>
              </a:rPr>
              <a:t>www.languagepolicy.org</a:t>
            </a: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63" name="Shape 563"/>
        <p:cNvGrpSpPr/>
        <p:nvPr/>
      </p:nvGrpSpPr>
      <p:grpSpPr>
        <a:xfrm>
          <a:off x="0" y="0"/>
          <a:ext cx="0" cy="0"/>
          <a:chOff x="0" y="0"/>
          <a:chExt cx="0" cy="0"/>
        </a:xfrm>
      </p:grpSpPr>
      <p:sp>
        <p:nvSpPr>
          <p:cNvPr id="564" name="Shape 564"/>
          <p:cNvSpPr txBox="1"/>
          <p:nvPr>
            <p:ph type="title"/>
          </p:nvPr>
        </p:nvSpPr>
        <p:spPr>
          <a:xfrm>
            <a:off x="471900" y="738725"/>
            <a:ext cx="8222100" cy="767700"/>
          </a:xfrm>
          <a:prstGeom prst="rect">
            <a:avLst/>
          </a:prstGeom>
        </p:spPr>
        <p:txBody>
          <a:bodyPr anchorCtr="0" anchor="b" bIns="91425" lIns="91425" rIns="91425" tIns="91425">
            <a:noAutofit/>
          </a:bodyPr>
          <a:lstStyle/>
          <a:p>
            <a:pPr lvl="0">
              <a:spcBef>
                <a:spcPts val="0"/>
              </a:spcBef>
              <a:buNone/>
            </a:pPr>
            <a:r>
              <a:rPr lang="en"/>
              <a:t>Why access matters</a:t>
            </a:r>
          </a:p>
        </p:txBody>
      </p:sp>
      <p:sp>
        <p:nvSpPr>
          <p:cNvPr id="565" name="Shape 565"/>
          <p:cNvSpPr txBox="1"/>
          <p:nvPr>
            <p:ph idx="1" type="body"/>
          </p:nvPr>
        </p:nvSpPr>
        <p:spPr>
          <a:xfrm>
            <a:off x="471900" y="1919075"/>
            <a:ext cx="8222100" cy="2710200"/>
          </a:xfrm>
          <a:prstGeom prst="rect">
            <a:avLst/>
          </a:prstGeom>
        </p:spPr>
        <p:txBody>
          <a:bodyPr anchorCtr="0" anchor="t" bIns="91425" lIns="91425" rIns="91425" tIns="91425">
            <a:noAutofit/>
          </a:bodyPr>
          <a:lstStyle/>
          <a:p>
            <a:pPr lvl="0">
              <a:spcBef>
                <a:spcPts val="0"/>
              </a:spcBef>
              <a:buNone/>
            </a:pPr>
            <a:r>
              <a:rPr lang="en" sz="3000"/>
              <a:t>Student recognition</a:t>
            </a:r>
          </a:p>
          <a:p>
            <a:pPr lvl="0">
              <a:spcBef>
                <a:spcPts val="0"/>
              </a:spcBef>
              <a:buNone/>
            </a:pPr>
            <a:r>
              <a:rPr lang="en" sz="3000"/>
              <a:t>Evidence that Seal increases student retention</a:t>
            </a: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69" name="Shape 569"/>
        <p:cNvGrpSpPr/>
        <p:nvPr/>
      </p:nvGrpSpPr>
      <p:grpSpPr>
        <a:xfrm>
          <a:off x="0" y="0"/>
          <a:ext cx="0" cy="0"/>
          <a:chOff x="0" y="0"/>
          <a:chExt cx="0" cy="0"/>
        </a:xfrm>
      </p:grpSpPr>
      <p:sp>
        <p:nvSpPr>
          <p:cNvPr id="570" name="Shape 570"/>
          <p:cNvSpPr txBox="1"/>
          <p:nvPr>
            <p:ph idx="1" type="body"/>
          </p:nvPr>
        </p:nvSpPr>
        <p:spPr>
          <a:xfrm>
            <a:off x="471900" y="1919075"/>
            <a:ext cx="8222100" cy="2710200"/>
          </a:xfrm>
          <a:prstGeom prst="rect">
            <a:avLst/>
          </a:prstGeom>
        </p:spPr>
        <p:txBody>
          <a:bodyPr anchorCtr="0" anchor="t" bIns="91425" lIns="91425" rIns="91425" tIns="91425">
            <a:noAutofit/>
          </a:bodyPr>
          <a:lstStyle/>
          <a:p>
            <a:pPr lvl="0">
              <a:spcBef>
                <a:spcPts val="0"/>
              </a:spcBef>
              <a:buNone/>
            </a:pPr>
            <a:r>
              <a:rPr lang="en" sz="2400"/>
              <a:t>.</a:t>
            </a:r>
          </a:p>
          <a:p>
            <a:pPr lvl="0">
              <a:spcBef>
                <a:spcPts val="0"/>
              </a:spcBef>
              <a:buNone/>
            </a:pPr>
            <a:r>
              <a:t/>
            </a:r>
            <a:endParaRPr sz="2400"/>
          </a:p>
        </p:txBody>
      </p:sp>
      <p:sp>
        <p:nvSpPr>
          <p:cNvPr id="571" name="Shape 571"/>
          <p:cNvSpPr txBox="1"/>
          <p:nvPr/>
        </p:nvSpPr>
        <p:spPr>
          <a:xfrm>
            <a:off x="1284125" y="623775"/>
            <a:ext cx="6983400" cy="690000"/>
          </a:xfrm>
          <a:prstGeom prst="rect">
            <a:avLst/>
          </a:prstGeom>
          <a:noFill/>
          <a:ln>
            <a:noFill/>
          </a:ln>
        </p:spPr>
        <p:txBody>
          <a:bodyPr anchorCtr="0" anchor="t" bIns="91425" lIns="91425" rIns="91425" tIns="91425">
            <a:noAutofit/>
          </a:bodyPr>
          <a:lstStyle/>
          <a:p>
            <a:pPr lvl="0">
              <a:spcBef>
                <a:spcPts val="0"/>
              </a:spcBef>
              <a:buNone/>
            </a:pPr>
            <a:r>
              <a:rPr lang="en" sz="3000">
                <a:solidFill>
                  <a:srgbClr val="FCF8E6"/>
                </a:solidFill>
              </a:rPr>
              <a:t>National Guidelines</a:t>
            </a:r>
          </a:p>
        </p:txBody>
      </p:sp>
      <p:pic>
        <p:nvPicPr>
          <p:cNvPr id="572" name="Shape 572"/>
          <p:cNvPicPr preferRelativeResize="0"/>
          <p:nvPr/>
        </p:nvPicPr>
        <p:blipFill>
          <a:blip r:embed="rId3">
            <a:alphaModFix/>
          </a:blip>
          <a:stretch>
            <a:fillRect/>
          </a:stretch>
        </p:blipFill>
        <p:spPr>
          <a:xfrm>
            <a:off x="1586612" y="1919075"/>
            <a:ext cx="5343525" cy="24574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76" name="Shape 576"/>
        <p:cNvGrpSpPr/>
        <p:nvPr/>
      </p:nvGrpSpPr>
      <p:grpSpPr>
        <a:xfrm>
          <a:off x="0" y="0"/>
          <a:ext cx="0" cy="0"/>
          <a:chOff x="0" y="0"/>
          <a:chExt cx="0" cy="0"/>
        </a:xfrm>
      </p:grpSpPr>
      <p:sp>
        <p:nvSpPr>
          <p:cNvPr id="577" name="Shape 577"/>
          <p:cNvSpPr txBox="1"/>
          <p:nvPr>
            <p:ph type="title"/>
          </p:nvPr>
        </p:nvSpPr>
        <p:spPr>
          <a:xfrm>
            <a:off x="471900" y="738725"/>
            <a:ext cx="8222100" cy="767700"/>
          </a:xfrm>
          <a:prstGeom prst="rect">
            <a:avLst/>
          </a:prstGeom>
        </p:spPr>
        <p:txBody>
          <a:bodyPr anchorCtr="0" anchor="b" bIns="91425" lIns="91425" rIns="91425" tIns="91425">
            <a:noAutofit/>
          </a:bodyPr>
          <a:lstStyle/>
          <a:p>
            <a:pPr lvl="0">
              <a:spcBef>
                <a:spcPts val="0"/>
              </a:spcBef>
              <a:buNone/>
            </a:pPr>
            <a:r>
              <a:rPr lang="en"/>
              <a:t>But there are still wrinkles</a:t>
            </a:r>
          </a:p>
        </p:txBody>
      </p:sp>
      <p:sp>
        <p:nvSpPr>
          <p:cNvPr id="578" name="Shape 578"/>
          <p:cNvSpPr txBox="1"/>
          <p:nvPr>
            <p:ph idx="1" type="body"/>
          </p:nvPr>
        </p:nvSpPr>
        <p:spPr>
          <a:xfrm>
            <a:off x="471900" y="1919075"/>
            <a:ext cx="8222100" cy="2710200"/>
          </a:xfrm>
          <a:prstGeom prst="rect">
            <a:avLst/>
          </a:prstGeom>
        </p:spPr>
        <p:txBody>
          <a:bodyPr anchorCtr="0" anchor="t" bIns="91425" lIns="91425" rIns="91425" tIns="91425">
            <a:noAutofit/>
          </a:bodyPr>
          <a:lstStyle/>
          <a:p>
            <a:pPr lvl="0">
              <a:spcBef>
                <a:spcPts val="0"/>
              </a:spcBef>
              <a:buNone/>
            </a:pPr>
            <a:r>
              <a:rPr lang="en" sz="2400"/>
              <a:t>Some states include only specifically named languages</a:t>
            </a:r>
          </a:p>
          <a:p>
            <a:pPr lvl="0">
              <a:spcBef>
                <a:spcPts val="0"/>
              </a:spcBef>
              <a:buNone/>
            </a:pPr>
            <a:r>
              <a:rPr lang="en" sz="2400"/>
              <a:t>Some limit the acceptable assessments</a:t>
            </a: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2" name="Shape 582"/>
        <p:cNvGrpSpPr/>
        <p:nvPr/>
      </p:nvGrpSpPr>
      <p:grpSpPr>
        <a:xfrm>
          <a:off x="0" y="0"/>
          <a:ext cx="0" cy="0"/>
          <a:chOff x="0" y="0"/>
          <a:chExt cx="0" cy="0"/>
        </a:xfrm>
      </p:grpSpPr>
      <p:sp>
        <p:nvSpPr>
          <p:cNvPr id="583" name="Shape 583"/>
          <p:cNvSpPr txBox="1"/>
          <p:nvPr>
            <p:ph type="title"/>
          </p:nvPr>
        </p:nvSpPr>
        <p:spPr>
          <a:xfrm>
            <a:off x="98250" y="16350"/>
            <a:ext cx="8826600" cy="602700"/>
          </a:xfrm>
          <a:prstGeom prst="rect">
            <a:avLst/>
          </a:prstGeom>
        </p:spPr>
        <p:txBody>
          <a:bodyPr anchorCtr="0" anchor="ctr" bIns="91425" lIns="91425" rIns="91425" tIns="91425">
            <a:noAutofit/>
          </a:bodyPr>
          <a:lstStyle/>
          <a:p>
            <a:pPr lvl="0">
              <a:spcBef>
                <a:spcPts val="0"/>
              </a:spcBef>
              <a:buNone/>
            </a:pPr>
            <a:r>
              <a:rPr lang="en"/>
              <a:t>Statement from NCLG and co-signers</a:t>
            </a:r>
          </a:p>
        </p:txBody>
      </p:sp>
      <p:sp>
        <p:nvSpPr>
          <p:cNvPr id="584" name="Shape 584"/>
          <p:cNvSpPr txBox="1"/>
          <p:nvPr>
            <p:ph idx="4294967295" type="body"/>
          </p:nvPr>
        </p:nvSpPr>
        <p:spPr>
          <a:xfrm>
            <a:off x="471900" y="972450"/>
            <a:ext cx="8222100" cy="3656700"/>
          </a:xfrm>
          <a:prstGeom prst="rect">
            <a:avLst/>
          </a:prstGeom>
        </p:spPr>
        <p:txBody>
          <a:bodyPr anchorCtr="0" anchor="t" bIns="91425" lIns="91425" rIns="91425" tIns="91425">
            <a:noAutofit/>
          </a:bodyPr>
          <a:lstStyle/>
          <a:p>
            <a:pPr lvl="0" rtl="0">
              <a:spcBef>
                <a:spcPts val="0"/>
              </a:spcBef>
              <a:spcAft>
                <a:spcPts val="0"/>
              </a:spcAft>
              <a:buNone/>
            </a:pPr>
            <a:r>
              <a:rPr lang="en" sz="1100">
                <a:solidFill>
                  <a:srgbClr val="000000"/>
                </a:solidFill>
                <a:latin typeface="Arial"/>
                <a:ea typeface="Arial"/>
                <a:cs typeface="Arial"/>
                <a:sym typeface="Arial"/>
              </a:rPr>
              <a:t>·        </a:t>
            </a:r>
            <a:r>
              <a:rPr lang="en" sz="2400">
                <a:solidFill>
                  <a:srgbClr val="000000"/>
                </a:solidFill>
                <a:latin typeface="Arial"/>
                <a:ea typeface="Arial"/>
                <a:cs typeface="Arial"/>
                <a:sym typeface="Arial"/>
              </a:rPr>
              <a:t> that all states accept and implement the national guidelines, specifically that which asks students to demonstrate proficiency by assessments beyond classroom performance, in both English and one or more other languages;</a:t>
            </a:r>
          </a:p>
          <a:p>
            <a:pPr lvl="0" rtl="0">
              <a:spcBef>
                <a:spcPts val="0"/>
              </a:spcBef>
              <a:spcAft>
                <a:spcPts val="0"/>
              </a:spcAft>
              <a:buNone/>
            </a:pPr>
            <a:r>
              <a:rPr lang="en" sz="2400">
                <a:solidFill>
                  <a:srgbClr val="000000"/>
                </a:solidFill>
                <a:latin typeface="Arial"/>
                <a:ea typeface="Arial"/>
                <a:cs typeface="Arial"/>
                <a:sym typeface="Arial"/>
              </a:rPr>
              <a:t>·         that each state or district make its own determination of the level of proficiency a student must demonstrate to earn a seal;  </a:t>
            </a:r>
          </a:p>
          <a:p>
            <a:pPr lvl="0" rtl="0">
              <a:spcBef>
                <a:spcPts val="0"/>
              </a:spcBef>
              <a:spcAft>
                <a:spcPts val="0"/>
              </a:spcAft>
              <a:buNone/>
            </a:pPr>
            <a:r>
              <a:rPr lang="en" sz="2400">
                <a:solidFill>
                  <a:srgbClr val="000000"/>
                </a:solidFill>
                <a:latin typeface="Arial"/>
                <a:ea typeface="Arial"/>
                <a:cs typeface="Arial"/>
                <a:sym typeface="Arial"/>
              </a:rPr>
              <a:t>·         </a:t>
            </a: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8" name="Shape 588"/>
        <p:cNvGrpSpPr/>
        <p:nvPr/>
      </p:nvGrpSpPr>
      <p:grpSpPr>
        <a:xfrm>
          <a:off x="0" y="0"/>
          <a:ext cx="0" cy="0"/>
          <a:chOff x="0" y="0"/>
          <a:chExt cx="0" cy="0"/>
        </a:xfrm>
      </p:grpSpPr>
      <p:sp>
        <p:nvSpPr>
          <p:cNvPr id="589" name="Shape 589"/>
          <p:cNvSpPr txBox="1"/>
          <p:nvPr>
            <p:ph type="title"/>
          </p:nvPr>
        </p:nvSpPr>
        <p:spPr>
          <a:xfrm>
            <a:off x="98250" y="16350"/>
            <a:ext cx="8826600" cy="602700"/>
          </a:xfrm>
          <a:prstGeom prst="rect">
            <a:avLst/>
          </a:prstGeom>
        </p:spPr>
        <p:txBody>
          <a:bodyPr anchorCtr="0" anchor="ctr" bIns="91425" lIns="91425" rIns="91425" tIns="91425">
            <a:noAutofit/>
          </a:bodyPr>
          <a:lstStyle/>
          <a:p>
            <a:pPr lvl="0">
              <a:spcBef>
                <a:spcPts val="0"/>
              </a:spcBef>
              <a:buNone/>
            </a:pPr>
            <a:r>
              <a:t/>
            </a:r>
            <a:endParaRPr/>
          </a:p>
        </p:txBody>
      </p:sp>
      <p:sp>
        <p:nvSpPr>
          <p:cNvPr id="590" name="Shape 590"/>
          <p:cNvSpPr txBox="1"/>
          <p:nvPr>
            <p:ph idx="4294967295" type="body"/>
          </p:nvPr>
        </p:nvSpPr>
        <p:spPr>
          <a:xfrm>
            <a:off x="400500" y="886325"/>
            <a:ext cx="8222100" cy="3950100"/>
          </a:xfrm>
          <a:prstGeom prst="rect">
            <a:avLst/>
          </a:prstGeom>
        </p:spPr>
        <p:txBody>
          <a:bodyPr anchorCtr="0" anchor="t" bIns="91425" lIns="91425" rIns="91425" tIns="91425">
            <a:noAutofit/>
          </a:bodyPr>
          <a:lstStyle/>
          <a:p>
            <a:pPr lvl="0" rtl="0">
              <a:spcBef>
                <a:spcPts val="0"/>
              </a:spcBef>
              <a:spcAft>
                <a:spcPts val="0"/>
              </a:spcAft>
              <a:buNone/>
            </a:pPr>
            <a:r>
              <a:rPr lang="en" sz="2400">
                <a:solidFill>
                  <a:srgbClr val="000000"/>
                </a:solidFill>
                <a:latin typeface="Arial"/>
                <a:ea typeface="Arial"/>
                <a:cs typeface="Arial"/>
                <a:sym typeface="Arial"/>
              </a:rPr>
              <a:t>that states use one or more of the following assessments to demonstrate proficiency in Latin and Greek:</a:t>
            </a:r>
          </a:p>
          <a:p>
            <a:pPr lvl="0" rtl="0">
              <a:spcBef>
                <a:spcPts val="0"/>
              </a:spcBef>
              <a:spcAft>
                <a:spcPts val="0"/>
              </a:spcAft>
              <a:buNone/>
            </a:pPr>
            <a:r>
              <a:rPr lang="en" sz="2400">
                <a:solidFill>
                  <a:srgbClr val="000000"/>
                </a:solidFill>
                <a:latin typeface="Courier New"/>
                <a:ea typeface="Courier New"/>
                <a:cs typeface="Courier New"/>
                <a:sym typeface="Courier New"/>
              </a:rPr>
              <a:t>o   </a:t>
            </a:r>
            <a:r>
              <a:rPr lang="en" sz="2400">
                <a:solidFill>
                  <a:srgbClr val="000000"/>
                </a:solidFill>
                <a:latin typeface="Arial"/>
                <a:ea typeface="Arial"/>
                <a:cs typeface="Arial"/>
                <a:sym typeface="Arial"/>
              </a:rPr>
              <a:t>Advanced Placement Latin Exam</a:t>
            </a:r>
          </a:p>
          <a:p>
            <a:pPr lvl="0" rtl="0">
              <a:spcBef>
                <a:spcPts val="0"/>
              </a:spcBef>
              <a:spcAft>
                <a:spcPts val="0"/>
              </a:spcAft>
              <a:buNone/>
            </a:pPr>
            <a:r>
              <a:rPr lang="en" sz="2400">
                <a:solidFill>
                  <a:srgbClr val="000000"/>
                </a:solidFill>
                <a:latin typeface="Courier New"/>
                <a:ea typeface="Courier New"/>
                <a:cs typeface="Courier New"/>
                <a:sym typeface="Courier New"/>
              </a:rPr>
              <a:t>o   </a:t>
            </a:r>
            <a:r>
              <a:rPr lang="en" sz="2400">
                <a:solidFill>
                  <a:srgbClr val="000000"/>
                </a:solidFill>
                <a:latin typeface="Arial"/>
                <a:ea typeface="Arial"/>
                <a:cs typeface="Arial"/>
                <a:sym typeface="Arial"/>
              </a:rPr>
              <a:t>ALIRA (ACTFL Latin Interpretive Reading Exam)</a:t>
            </a:r>
          </a:p>
          <a:p>
            <a:pPr lvl="0" rtl="0">
              <a:spcBef>
                <a:spcPts val="0"/>
              </a:spcBef>
              <a:spcAft>
                <a:spcPts val="0"/>
              </a:spcAft>
              <a:buNone/>
            </a:pPr>
            <a:r>
              <a:rPr lang="en" sz="2400">
                <a:solidFill>
                  <a:srgbClr val="000000"/>
                </a:solidFill>
                <a:latin typeface="Courier New"/>
                <a:ea typeface="Courier New"/>
                <a:cs typeface="Courier New"/>
                <a:sym typeface="Courier New"/>
              </a:rPr>
              <a:t>o   </a:t>
            </a:r>
            <a:r>
              <a:rPr lang="en" sz="2400">
                <a:solidFill>
                  <a:srgbClr val="000000"/>
                </a:solidFill>
                <a:latin typeface="Arial"/>
                <a:ea typeface="Arial"/>
                <a:cs typeface="Arial"/>
                <a:sym typeface="Arial"/>
              </a:rPr>
              <a:t>International Baccalaureate Exams in Latin or Greek</a:t>
            </a:r>
          </a:p>
          <a:p>
            <a:pPr lvl="0" rtl="0">
              <a:spcBef>
                <a:spcPts val="0"/>
              </a:spcBef>
              <a:spcAft>
                <a:spcPts val="0"/>
              </a:spcAft>
              <a:buNone/>
            </a:pPr>
            <a:r>
              <a:rPr lang="en" sz="2400">
                <a:solidFill>
                  <a:srgbClr val="000000"/>
                </a:solidFill>
                <a:latin typeface="Courier New"/>
                <a:ea typeface="Courier New"/>
                <a:cs typeface="Courier New"/>
                <a:sym typeface="Courier New"/>
              </a:rPr>
              <a:t>o   </a:t>
            </a:r>
            <a:r>
              <a:rPr lang="en" sz="2400">
                <a:solidFill>
                  <a:srgbClr val="000000"/>
                </a:solidFill>
                <a:latin typeface="Arial"/>
                <a:ea typeface="Arial"/>
                <a:cs typeface="Arial"/>
                <a:sym typeface="Arial"/>
              </a:rPr>
              <a:t>National Latin Exam</a:t>
            </a:r>
          </a:p>
          <a:p>
            <a:pPr lvl="0" rtl="0">
              <a:spcBef>
                <a:spcPts val="0"/>
              </a:spcBef>
              <a:spcAft>
                <a:spcPts val="0"/>
              </a:spcAft>
              <a:buNone/>
            </a:pPr>
            <a:r>
              <a:rPr lang="en" sz="2400">
                <a:solidFill>
                  <a:srgbClr val="000000"/>
                </a:solidFill>
                <a:latin typeface="Courier New"/>
                <a:ea typeface="Courier New"/>
                <a:cs typeface="Courier New"/>
                <a:sym typeface="Courier New"/>
              </a:rPr>
              <a:t>o   </a:t>
            </a:r>
            <a:r>
              <a:rPr lang="en" sz="2400">
                <a:solidFill>
                  <a:srgbClr val="000000"/>
                </a:solidFill>
                <a:latin typeface="Arial"/>
                <a:ea typeface="Arial"/>
                <a:cs typeface="Arial"/>
                <a:sym typeface="Arial"/>
              </a:rPr>
              <a:t>National Greek Exam</a:t>
            </a:r>
          </a:p>
          <a:p>
            <a:pPr lvl="0" rtl="0">
              <a:spcBef>
                <a:spcPts val="0"/>
              </a:spcBef>
              <a:spcAft>
                <a:spcPts val="0"/>
              </a:spcAft>
              <a:buNone/>
            </a:pPr>
            <a:r>
              <a:rPr lang="en" sz="2400">
                <a:solidFill>
                  <a:srgbClr val="000000"/>
                </a:solidFill>
                <a:latin typeface="Courier New"/>
                <a:ea typeface="Courier New"/>
                <a:cs typeface="Courier New"/>
                <a:sym typeface="Courier New"/>
              </a:rPr>
              <a:t>o   </a:t>
            </a:r>
            <a:r>
              <a:rPr lang="en" sz="2400">
                <a:solidFill>
                  <a:srgbClr val="000000"/>
                </a:solidFill>
                <a:latin typeface="Arial"/>
                <a:ea typeface="Arial"/>
                <a:cs typeface="Arial"/>
                <a:sym typeface="Arial"/>
              </a:rPr>
              <a:t>SAT Subject Test in Latin</a:t>
            </a:r>
          </a:p>
          <a:p>
            <a:pPr lvl="0" rtl="0">
              <a:spcBef>
                <a:spcPts val="0"/>
              </a:spcBef>
              <a:spcAft>
                <a:spcPts val="0"/>
              </a:spcAft>
              <a:buNone/>
            </a:pPr>
            <a:r>
              <a:rPr lang="en" sz="2400">
                <a:solidFill>
                  <a:srgbClr val="000000"/>
                </a:solidFill>
                <a:latin typeface="Courier New"/>
                <a:ea typeface="Courier New"/>
                <a:cs typeface="Courier New"/>
                <a:sym typeface="Courier New"/>
              </a:rPr>
              <a:t>o   </a:t>
            </a:r>
            <a:r>
              <a:rPr lang="en" sz="2400">
                <a:solidFill>
                  <a:srgbClr val="000000"/>
                </a:solidFill>
                <a:latin typeface="Arial"/>
                <a:ea typeface="Arial"/>
                <a:cs typeface="Arial"/>
                <a:sym typeface="Arial"/>
              </a:rPr>
              <a:t>state-specific exams when appropriate;</a:t>
            </a:r>
          </a:p>
          <a:p>
            <a:pPr lvl="0" rtl="0">
              <a:spcBef>
                <a:spcPts val="0"/>
              </a:spcBef>
              <a:spcAft>
                <a:spcPts val="0"/>
              </a:spcAft>
              <a:buNone/>
            </a:pPr>
            <a:r>
              <a:rPr lang="en" sz="1100">
                <a:solidFill>
                  <a:srgbClr val="000000"/>
                </a:solidFill>
                <a:latin typeface="Arial"/>
                <a:ea typeface="Arial"/>
                <a:cs typeface="Arial"/>
                <a:sym typeface="Arial"/>
              </a:rPr>
              <a:t>·         </a:t>
            </a: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94" name="Shape 594"/>
        <p:cNvGrpSpPr/>
        <p:nvPr/>
      </p:nvGrpSpPr>
      <p:grpSpPr>
        <a:xfrm>
          <a:off x="0" y="0"/>
          <a:ext cx="0" cy="0"/>
          <a:chOff x="0" y="0"/>
          <a:chExt cx="0" cy="0"/>
        </a:xfrm>
      </p:grpSpPr>
      <p:sp>
        <p:nvSpPr>
          <p:cNvPr id="595" name="Shape 595"/>
          <p:cNvSpPr txBox="1"/>
          <p:nvPr>
            <p:ph type="title"/>
          </p:nvPr>
        </p:nvSpPr>
        <p:spPr>
          <a:xfrm>
            <a:off x="98250" y="16350"/>
            <a:ext cx="8826600" cy="602700"/>
          </a:xfrm>
          <a:prstGeom prst="rect">
            <a:avLst/>
          </a:prstGeom>
        </p:spPr>
        <p:txBody>
          <a:bodyPr anchorCtr="0" anchor="ctr" bIns="91425" lIns="91425" rIns="91425" tIns="91425">
            <a:noAutofit/>
          </a:bodyPr>
          <a:lstStyle/>
          <a:p>
            <a:pPr lvl="0">
              <a:spcBef>
                <a:spcPts val="0"/>
              </a:spcBef>
              <a:buNone/>
            </a:pPr>
            <a:r>
              <a:t/>
            </a:r>
            <a:endParaRPr/>
          </a:p>
        </p:txBody>
      </p:sp>
      <p:sp>
        <p:nvSpPr>
          <p:cNvPr id="596" name="Shape 596"/>
          <p:cNvSpPr txBox="1"/>
          <p:nvPr>
            <p:ph idx="4294967295" type="body"/>
          </p:nvPr>
        </p:nvSpPr>
        <p:spPr>
          <a:xfrm>
            <a:off x="371475" y="1045500"/>
            <a:ext cx="8322600" cy="3583800"/>
          </a:xfrm>
          <a:prstGeom prst="rect">
            <a:avLst/>
          </a:prstGeom>
        </p:spPr>
        <p:txBody>
          <a:bodyPr anchorCtr="0" anchor="t" bIns="91425" lIns="91425" rIns="91425" tIns="91425">
            <a:noAutofit/>
          </a:bodyPr>
          <a:lstStyle/>
          <a:p>
            <a:pPr lvl="0" rtl="0">
              <a:spcBef>
                <a:spcPts val="0"/>
              </a:spcBef>
              <a:spcAft>
                <a:spcPts val="0"/>
              </a:spcAft>
              <a:buNone/>
            </a:pPr>
            <a:r>
              <a:rPr lang="en" sz="2400">
                <a:solidFill>
                  <a:srgbClr val="000000"/>
                </a:solidFill>
                <a:latin typeface="Arial"/>
                <a:ea typeface="Arial"/>
                <a:cs typeface="Arial"/>
                <a:sym typeface="Arial"/>
              </a:rPr>
              <a:t>that states recognize but do not require students to demonstrate productive use in either oral or written mode in either Latin or Greek;</a:t>
            </a:r>
          </a:p>
          <a:p>
            <a:pPr lvl="0" rtl="0">
              <a:spcBef>
                <a:spcPts val="0"/>
              </a:spcBef>
              <a:spcAft>
                <a:spcPts val="0"/>
              </a:spcAft>
              <a:buNone/>
            </a:pPr>
            <a:r>
              <a:rPr lang="en" sz="2400">
                <a:solidFill>
                  <a:srgbClr val="000000"/>
                </a:solidFill>
                <a:latin typeface="Arial"/>
                <a:ea typeface="Arial"/>
                <a:cs typeface="Arial"/>
                <a:sym typeface="Arial"/>
              </a:rPr>
              <a:t>·         that Classicists research the status of Seals of Biliteracy in their own states and advocate for appropriate assessments for students of Latin and Greek.</a:t>
            </a:r>
          </a:p>
          <a:p>
            <a:pPr lvl="0" rtl="0">
              <a:spcBef>
                <a:spcPts val="0"/>
              </a:spcBef>
              <a:spcAft>
                <a:spcPts val="0"/>
              </a:spcAft>
              <a:buNone/>
            </a:pPr>
            <a:r>
              <a:rPr lang="en" sz="1100">
                <a:solidFill>
                  <a:srgbClr val="000000"/>
                </a:solidFill>
                <a:latin typeface="Arial"/>
                <a:ea typeface="Arial"/>
                <a:cs typeface="Arial"/>
                <a:sym typeface="Arial"/>
              </a:rPr>
              <a:t> </a:t>
            </a:r>
          </a:p>
          <a:p>
            <a:pPr lvl="0">
              <a:spcBef>
                <a:spcPts val="0"/>
              </a:spcBef>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8" name="Shape 258"/>
        <p:cNvGrpSpPr/>
        <p:nvPr/>
      </p:nvGrpSpPr>
      <p:grpSpPr>
        <a:xfrm>
          <a:off x="0" y="0"/>
          <a:ext cx="0" cy="0"/>
          <a:chOff x="0" y="0"/>
          <a:chExt cx="0" cy="0"/>
        </a:xfrm>
      </p:grpSpPr>
      <p:pic>
        <p:nvPicPr>
          <p:cNvPr id="259" name="Shape 259"/>
          <p:cNvPicPr preferRelativeResize="0"/>
          <p:nvPr/>
        </p:nvPicPr>
        <p:blipFill rotWithShape="1">
          <a:blip r:embed="rId3">
            <a:alphaModFix/>
          </a:blip>
          <a:srcRect b="0" l="0" r="0" t="0"/>
          <a:stretch/>
        </p:blipFill>
        <p:spPr>
          <a:xfrm>
            <a:off x="441450" y="0"/>
            <a:ext cx="8261100" cy="51435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00" name="Shape 600"/>
        <p:cNvGrpSpPr/>
        <p:nvPr/>
      </p:nvGrpSpPr>
      <p:grpSpPr>
        <a:xfrm>
          <a:off x="0" y="0"/>
          <a:ext cx="0" cy="0"/>
          <a:chOff x="0" y="0"/>
          <a:chExt cx="0" cy="0"/>
        </a:xfrm>
      </p:grpSpPr>
      <p:sp>
        <p:nvSpPr>
          <p:cNvPr id="601" name="Shape 601"/>
          <p:cNvSpPr txBox="1"/>
          <p:nvPr>
            <p:ph type="title"/>
          </p:nvPr>
        </p:nvSpPr>
        <p:spPr>
          <a:xfrm>
            <a:off x="471900" y="738725"/>
            <a:ext cx="8222100" cy="767700"/>
          </a:xfrm>
          <a:prstGeom prst="rect">
            <a:avLst/>
          </a:prstGeom>
        </p:spPr>
        <p:txBody>
          <a:bodyPr anchorCtr="0" anchor="b" bIns="91425" lIns="91425" rIns="91425" tIns="91425">
            <a:noAutofit/>
          </a:bodyPr>
          <a:lstStyle/>
          <a:p>
            <a:pPr lvl="0">
              <a:spcBef>
                <a:spcPts val="0"/>
              </a:spcBef>
              <a:buNone/>
            </a:pPr>
            <a:r>
              <a:rPr lang="en"/>
              <a:t>What’s your next step?  </a:t>
            </a:r>
          </a:p>
        </p:txBody>
      </p:sp>
      <p:sp>
        <p:nvSpPr>
          <p:cNvPr id="602" name="Shape 602"/>
          <p:cNvSpPr txBox="1"/>
          <p:nvPr>
            <p:ph idx="1" type="body"/>
          </p:nvPr>
        </p:nvSpPr>
        <p:spPr>
          <a:xfrm>
            <a:off x="460950" y="1919075"/>
            <a:ext cx="8222100" cy="2710200"/>
          </a:xfrm>
          <a:prstGeom prst="rect">
            <a:avLst/>
          </a:prstGeom>
          <a:solidFill>
            <a:srgbClr val="00FFFF"/>
          </a:solidFill>
        </p:spPr>
        <p:txBody>
          <a:bodyPr anchorCtr="0" anchor="t" bIns="91425" lIns="91425" rIns="91425" tIns="91425">
            <a:noAutofit/>
          </a:bodyPr>
          <a:lstStyle/>
          <a:p>
            <a:pPr lvl="0" rtl="0" algn="ctr">
              <a:lnSpc>
                <a:spcPct val="100000"/>
              </a:lnSpc>
              <a:spcBef>
                <a:spcPts val="0"/>
              </a:spcBef>
              <a:spcAft>
                <a:spcPts val="0"/>
              </a:spcAft>
              <a:buNone/>
            </a:pPr>
            <a:r>
              <a:rPr lang="en" sz="3600">
                <a:solidFill>
                  <a:schemeClr val="lt1"/>
                </a:solidFill>
              </a:rPr>
              <a:t>http://tinyurl.com/jwn6kay</a:t>
            </a: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06" name="Shape 606"/>
        <p:cNvGrpSpPr/>
        <p:nvPr/>
      </p:nvGrpSpPr>
      <p:grpSpPr>
        <a:xfrm>
          <a:off x="0" y="0"/>
          <a:ext cx="0" cy="0"/>
          <a:chOff x="0" y="0"/>
          <a:chExt cx="0" cy="0"/>
        </a:xfrm>
      </p:grpSpPr>
      <p:sp>
        <p:nvSpPr>
          <p:cNvPr id="607" name="Shape 607"/>
          <p:cNvSpPr txBox="1"/>
          <p:nvPr>
            <p:ph type="title"/>
          </p:nvPr>
        </p:nvSpPr>
        <p:spPr>
          <a:xfrm>
            <a:off x="471900" y="738725"/>
            <a:ext cx="8222100" cy="767700"/>
          </a:xfrm>
          <a:prstGeom prst="rect">
            <a:avLst/>
          </a:prstGeom>
        </p:spPr>
        <p:txBody>
          <a:bodyPr anchorCtr="0" anchor="b" bIns="91425" lIns="91425" rIns="91425" tIns="91425">
            <a:noAutofit/>
          </a:bodyPr>
          <a:lstStyle/>
          <a:p>
            <a:pPr lvl="0">
              <a:spcBef>
                <a:spcPts val="0"/>
              </a:spcBef>
              <a:buNone/>
            </a:pPr>
            <a:r>
              <a:rPr lang="en"/>
              <a:t>Here you’ll find</a:t>
            </a:r>
          </a:p>
        </p:txBody>
      </p:sp>
      <p:sp>
        <p:nvSpPr>
          <p:cNvPr id="608" name="Shape 608"/>
          <p:cNvSpPr txBox="1"/>
          <p:nvPr>
            <p:ph idx="1" type="body"/>
          </p:nvPr>
        </p:nvSpPr>
        <p:spPr>
          <a:xfrm>
            <a:off x="471900" y="1919075"/>
            <a:ext cx="8222100" cy="2710200"/>
          </a:xfrm>
          <a:prstGeom prst="rect">
            <a:avLst/>
          </a:prstGeom>
        </p:spPr>
        <p:txBody>
          <a:bodyPr anchorCtr="0" anchor="t" bIns="91425" lIns="91425" rIns="91425" tIns="91425">
            <a:noAutofit/>
          </a:bodyPr>
          <a:lstStyle/>
          <a:p>
            <a:pPr lvl="0">
              <a:spcBef>
                <a:spcPts val="0"/>
              </a:spcBef>
              <a:buNone/>
            </a:pPr>
            <a:r>
              <a:rPr lang="en" sz="2400"/>
              <a:t>Information by state, with specifics about Latin</a:t>
            </a:r>
          </a:p>
          <a:p>
            <a:pPr lvl="0">
              <a:spcBef>
                <a:spcPts val="0"/>
              </a:spcBef>
              <a:buNone/>
            </a:pPr>
            <a:r>
              <a:rPr lang="en" sz="2400"/>
              <a:t>Documents from many states</a:t>
            </a:r>
          </a:p>
          <a:p>
            <a:pPr lvl="0">
              <a:spcBef>
                <a:spcPts val="0"/>
              </a:spcBef>
              <a:buNone/>
            </a:pPr>
            <a:r>
              <a:rPr lang="en" sz="2400"/>
              <a:t>Recommendation from NCLG</a:t>
            </a:r>
          </a:p>
          <a:p>
            <a:pPr lvl="0">
              <a:spcBef>
                <a:spcPts val="0"/>
              </a:spcBef>
              <a:buNone/>
            </a:pPr>
            <a:r>
              <a:t/>
            </a:r>
            <a:endParaRPr sz="24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12" name="Shape 612"/>
        <p:cNvGrpSpPr/>
        <p:nvPr/>
      </p:nvGrpSpPr>
      <p:grpSpPr>
        <a:xfrm>
          <a:off x="0" y="0"/>
          <a:ext cx="0" cy="0"/>
          <a:chOff x="0" y="0"/>
          <a:chExt cx="0" cy="0"/>
        </a:xfrm>
      </p:grpSpPr>
      <p:sp>
        <p:nvSpPr>
          <p:cNvPr id="613" name="Shape 613"/>
          <p:cNvSpPr txBox="1"/>
          <p:nvPr>
            <p:ph type="title"/>
          </p:nvPr>
        </p:nvSpPr>
        <p:spPr>
          <a:xfrm>
            <a:off x="471900" y="738725"/>
            <a:ext cx="8222100" cy="767700"/>
          </a:xfrm>
          <a:prstGeom prst="rect">
            <a:avLst/>
          </a:prstGeom>
        </p:spPr>
        <p:txBody>
          <a:bodyPr anchorCtr="0" anchor="b" bIns="91425" lIns="91425" rIns="91425" tIns="91425">
            <a:noAutofit/>
          </a:bodyPr>
          <a:lstStyle/>
          <a:p>
            <a:pPr lvl="0">
              <a:spcBef>
                <a:spcPts val="0"/>
              </a:spcBef>
              <a:buNone/>
            </a:pPr>
            <a:r>
              <a:rPr lang="en"/>
              <a:t>Questions?</a:t>
            </a:r>
          </a:p>
        </p:txBody>
      </p:sp>
      <p:sp>
        <p:nvSpPr>
          <p:cNvPr id="614" name="Shape 614"/>
          <p:cNvSpPr txBox="1"/>
          <p:nvPr>
            <p:ph idx="1" type="body"/>
          </p:nvPr>
        </p:nvSpPr>
        <p:spPr>
          <a:xfrm>
            <a:off x="471900" y="1919075"/>
            <a:ext cx="8222100" cy="2710200"/>
          </a:xfrm>
          <a:prstGeom prst="rect">
            <a:avLst/>
          </a:prstGeom>
        </p:spPr>
        <p:txBody>
          <a:bodyPr anchorCtr="0" anchor="t" bIns="91425" lIns="91425" rIns="91425" tIns="91425">
            <a:noAutofit/>
          </a:bodyPr>
          <a:lstStyle/>
          <a:p>
            <a:pPr lvl="0">
              <a:spcBef>
                <a:spcPts val="0"/>
              </a:spcBef>
              <a:buNone/>
            </a:pPr>
            <a:r>
              <a:rPr lang="en" sz="3000"/>
              <a:t>Mary Pendergraft</a:t>
            </a:r>
          </a:p>
          <a:p>
            <a:pPr lvl="0">
              <a:spcBef>
                <a:spcPts val="0"/>
              </a:spcBef>
              <a:buNone/>
            </a:pPr>
            <a:r>
              <a:rPr lang="en" sz="3000"/>
              <a:t>pender@wfu.edu</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3" name="Shape 263"/>
        <p:cNvGrpSpPr/>
        <p:nvPr/>
      </p:nvGrpSpPr>
      <p:grpSpPr>
        <a:xfrm>
          <a:off x="0" y="0"/>
          <a:ext cx="0" cy="0"/>
          <a:chOff x="0" y="0"/>
          <a:chExt cx="0" cy="0"/>
        </a:xfrm>
      </p:grpSpPr>
      <p:sp>
        <p:nvSpPr>
          <p:cNvPr id="264" name="Shape 264"/>
          <p:cNvSpPr txBox="1"/>
          <p:nvPr/>
        </p:nvSpPr>
        <p:spPr>
          <a:xfrm>
            <a:off x="818168" y="1024533"/>
            <a:ext cx="8006100" cy="3231599"/>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sz="1800">
              <a:solidFill>
                <a:srgbClr val="000000"/>
              </a:solidFill>
              <a:latin typeface="Times New Roman"/>
              <a:ea typeface="Times New Roman"/>
              <a:cs typeface="Times New Roman"/>
              <a:sym typeface="Times New Roman"/>
            </a:endParaRPr>
          </a:p>
          <a:p>
            <a:pPr indent="0" lvl="0" marL="0" marR="0" rtl="0" algn="l">
              <a:spcBef>
                <a:spcPts val="0"/>
              </a:spcBef>
              <a:buSzPct val="25000"/>
              <a:buNone/>
            </a:pPr>
            <a:r>
              <a:rPr lang="en" sz="2400">
                <a:solidFill>
                  <a:srgbClr val="000000"/>
                </a:solidFill>
                <a:latin typeface="Times New Roman"/>
                <a:ea typeface="Times New Roman"/>
                <a:cs typeface="Times New Roman"/>
                <a:sym typeface="Times New Roman"/>
              </a:rPr>
              <a:t>Other than Spanish and English, what is the most common language (as of 2014) spoken in:</a:t>
            </a:r>
          </a:p>
          <a:p>
            <a:pPr indent="0" lvl="0" marL="0" marR="0" rtl="0" algn="l">
              <a:spcBef>
                <a:spcPts val="0"/>
              </a:spcBef>
              <a:buNone/>
            </a:pPr>
            <a:r>
              <a:t/>
            </a:r>
            <a:endParaRPr sz="2400">
              <a:solidFill>
                <a:srgbClr val="000000"/>
              </a:solidFill>
              <a:latin typeface="Times New Roman"/>
              <a:ea typeface="Times New Roman"/>
              <a:cs typeface="Times New Roman"/>
              <a:sym typeface="Times New Roman"/>
            </a:endParaRPr>
          </a:p>
          <a:p>
            <a:pPr indent="0" lvl="0" marL="0" marR="0" rtl="0" algn="l">
              <a:spcBef>
                <a:spcPts val="0"/>
              </a:spcBef>
              <a:buSzPct val="25000"/>
              <a:buNone/>
            </a:pPr>
            <a:r>
              <a:rPr lang="en" sz="2400">
                <a:solidFill>
                  <a:srgbClr val="000000"/>
                </a:solidFill>
                <a:latin typeface="Times New Roman"/>
                <a:ea typeface="Times New Roman"/>
                <a:cs typeface="Times New Roman"/>
                <a:sym typeface="Times New Roman"/>
              </a:rPr>
              <a:t>Massachusetts?</a:t>
            </a:r>
          </a:p>
          <a:p>
            <a:pPr indent="0" lvl="0" marL="0" marR="0" rtl="0" algn="l">
              <a:spcBef>
                <a:spcPts val="0"/>
              </a:spcBef>
              <a:buSzPct val="25000"/>
              <a:buNone/>
            </a:pPr>
            <a:r>
              <a:rPr lang="en" sz="2400">
                <a:solidFill>
                  <a:srgbClr val="000000"/>
                </a:solidFill>
                <a:latin typeface="Times New Roman"/>
                <a:ea typeface="Times New Roman"/>
                <a:cs typeface="Times New Roman"/>
                <a:sym typeface="Times New Roman"/>
              </a:rPr>
              <a:t>Georgia?</a:t>
            </a:r>
          </a:p>
          <a:p>
            <a:pPr indent="0" lvl="0" marL="0" marR="0" rtl="0" algn="l">
              <a:spcBef>
                <a:spcPts val="0"/>
              </a:spcBef>
              <a:buSzPct val="25000"/>
              <a:buNone/>
            </a:pPr>
            <a:r>
              <a:rPr lang="en" sz="2400">
                <a:solidFill>
                  <a:srgbClr val="000000"/>
                </a:solidFill>
                <a:latin typeface="Times New Roman"/>
                <a:ea typeface="Times New Roman"/>
                <a:cs typeface="Times New Roman"/>
                <a:sym typeface="Times New Roman"/>
              </a:rPr>
              <a:t>Texas?</a:t>
            </a:r>
          </a:p>
          <a:p>
            <a:pPr indent="0" lvl="0" marL="0" marR="0" rtl="0" algn="l">
              <a:spcBef>
                <a:spcPts val="0"/>
              </a:spcBef>
              <a:buSzPct val="25000"/>
              <a:buNone/>
            </a:pPr>
            <a:r>
              <a:rPr lang="en" sz="2400">
                <a:solidFill>
                  <a:srgbClr val="000000"/>
                </a:solidFill>
                <a:latin typeface="Times New Roman"/>
                <a:ea typeface="Times New Roman"/>
                <a:cs typeface="Times New Roman"/>
                <a:sym typeface="Times New Roman"/>
              </a:rPr>
              <a:t>Michigan?</a:t>
            </a:r>
          </a:p>
          <a:p>
            <a:pPr indent="0" lvl="0" marL="0" marR="0" rtl="0" algn="l">
              <a:spcBef>
                <a:spcPts val="0"/>
              </a:spcBef>
              <a:buSzPct val="25000"/>
              <a:buNone/>
            </a:pPr>
            <a:r>
              <a:rPr lang="en" sz="2400">
                <a:solidFill>
                  <a:srgbClr val="000000"/>
                </a:solidFill>
                <a:latin typeface="Times New Roman"/>
                <a:ea typeface="Times New Roman"/>
                <a:cs typeface="Times New Roman"/>
                <a:sym typeface="Times New Roman"/>
              </a:rPr>
              <a:t>Oregon?</a:t>
            </a:r>
          </a:p>
        </p:txBody>
      </p:sp>
      <p:pic>
        <p:nvPicPr>
          <p:cNvPr descr="https://appworker.files.wordpress.com/2012/10/multi-language.jpg" id="265" name="Shape 265"/>
          <p:cNvPicPr preferRelativeResize="0"/>
          <p:nvPr/>
        </p:nvPicPr>
        <p:blipFill rotWithShape="1">
          <a:blip r:embed="rId3">
            <a:alphaModFix/>
          </a:blip>
          <a:srcRect b="0" l="0" r="0" t="0"/>
          <a:stretch/>
        </p:blipFill>
        <p:spPr>
          <a:xfrm>
            <a:off x="3566942" y="2512060"/>
            <a:ext cx="5257466" cy="2342639"/>
          </a:xfrm>
          <a:prstGeom prst="rect">
            <a:avLst/>
          </a:prstGeom>
          <a:noFill/>
          <a:ln>
            <a:noFill/>
          </a:ln>
        </p:spPr>
      </p:pic>
      <p:sp>
        <p:nvSpPr>
          <p:cNvPr id="266" name="Shape 266"/>
          <p:cNvSpPr txBox="1"/>
          <p:nvPr/>
        </p:nvSpPr>
        <p:spPr>
          <a:xfrm>
            <a:off x="1850433" y="275471"/>
            <a:ext cx="5941714" cy="530914"/>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 sz="4000">
                <a:solidFill>
                  <a:srgbClr val="000000"/>
                </a:solidFill>
                <a:latin typeface="Times New Roman"/>
                <a:ea typeface="Times New Roman"/>
                <a:cs typeface="Times New Roman"/>
                <a:sym typeface="Times New Roman"/>
              </a:rPr>
              <a:t>It’s a Brave New World … </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0" name="Shape 270"/>
        <p:cNvGrpSpPr/>
        <p:nvPr/>
      </p:nvGrpSpPr>
      <p:grpSpPr>
        <a:xfrm>
          <a:off x="0" y="0"/>
          <a:ext cx="0" cy="0"/>
          <a:chOff x="0" y="0"/>
          <a:chExt cx="0" cy="0"/>
        </a:xfrm>
      </p:grpSpPr>
      <p:pic>
        <p:nvPicPr>
          <p:cNvPr descr="Image result for languages spoken in the United States" id="271" name="Shape 271"/>
          <p:cNvPicPr preferRelativeResize="0"/>
          <p:nvPr/>
        </p:nvPicPr>
        <p:blipFill rotWithShape="1">
          <a:blip r:embed="rId3">
            <a:alphaModFix/>
          </a:blip>
          <a:srcRect b="0" l="0" r="0" t="0"/>
          <a:stretch/>
        </p:blipFill>
        <p:spPr>
          <a:xfrm>
            <a:off x="773504" y="67616"/>
            <a:ext cx="7504391" cy="494570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5" name="Shape 275"/>
        <p:cNvGrpSpPr/>
        <p:nvPr/>
      </p:nvGrpSpPr>
      <p:grpSpPr>
        <a:xfrm>
          <a:off x="0" y="0"/>
          <a:ext cx="0" cy="0"/>
          <a:chOff x="0" y="0"/>
          <a:chExt cx="0" cy="0"/>
        </a:xfrm>
      </p:grpSpPr>
      <p:sp>
        <p:nvSpPr>
          <p:cNvPr id="276" name="Shape 276"/>
          <p:cNvSpPr txBox="1"/>
          <p:nvPr/>
        </p:nvSpPr>
        <p:spPr>
          <a:xfrm>
            <a:off x="1636125" y="188571"/>
            <a:ext cx="5658525" cy="2377574"/>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 sz="3000">
                <a:solidFill>
                  <a:srgbClr val="000000"/>
                </a:solidFill>
                <a:latin typeface="Times New Roman"/>
                <a:ea typeface="Times New Roman"/>
                <a:cs typeface="Times New Roman"/>
                <a:sym typeface="Times New Roman"/>
              </a:rPr>
              <a:t>* There are a lot of legitimate misconceptions about what we do.</a:t>
            </a:r>
          </a:p>
          <a:p>
            <a:pPr indent="0" lvl="0" marL="0" marR="0" rtl="0" algn="l">
              <a:spcBef>
                <a:spcPts val="0"/>
              </a:spcBef>
              <a:buNone/>
            </a:pPr>
            <a:r>
              <a:t/>
            </a:r>
            <a:endParaRPr sz="4000">
              <a:solidFill>
                <a:srgbClr val="000000"/>
              </a:solidFill>
              <a:latin typeface="Times New Roman"/>
              <a:ea typeface="Times New Roman"/>
              <a:cs typeface="Times New Roman"/>
              <a:sym typeface="Times New Roman"/>
            </a:endParaRPr>
          </a:p>
          <a:p>
            <a:pPr indent="0" lvl="0" marL="0" marR="0" rtl="0" algn="l">
              <a:spcBef>
                <a:spcPts val="0"/>
              </a:spcBef>
              <a:buSzPct val="25000"/>
              <a:buNone/>
            </a:pPr>
            <a:r>
              <a:rPr lang="en" sz="4000">
                <a:solidFill>
                  <a:srgbClr val="000000"/>
                </a:solidFill>
                <a:latin typeface="Times New Roman"/>
                <a:ea typeface="Times New Roman"/>
                <a:cs typeface="Times New Roman"/>
                <a:sym typeface="Times New Roman"/>
              </a:rPr>
              <a:t> </a:t>
            </a:r>
          </a:p>
        </p:txBody>
      </p:sp>
      <p:sp>
        <p:nvSpPr>
          <p:cNvPr id="277" name="Shape 277"/>
          <p:cNvSpPr txBox="1"/>
          <p:nvPr/>
        </p:nvSpPr>
        <p:spPr>
          <a:xfrm>
            <a:off x="223835" y="1458156"/>
            <a:ext cx="3469200" cy="11078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3000">
                <a:solidFill>
                  <a:srgbClr val="000000"/>
                </a:solidFill>
                <a:latin typeface="Times New Roman"/>
                <a:ea typeface="Times New Roman"/>
                <a:cs typeface="Times New Roman"/>
                <a:sym typeface="Times New Roman"/>
              </a:rPr>
              <a:t>What are the goals and benefits to studying languages?  </a:t>
            </a:r>
          </a:p>
        </p:txBody>
      </p:sp>
      <p:sp>
        <p:nvSpPr>
          <p:cNvPr id="278" name="Shape 278"/>
          <p:cNvSpPr/>
          <p:nvPr/>
        </p:nvSpPr>
        <p:spPr>
          <a:xfrm>
            <a:off x="5700446" y="1458150"/>
            <a:ext cx="4843200" cy="14541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3000">
                <a:solidFill>
                  <a:srgbClr val="000000"/>
                </a:solidFill>
                <a:latin typeface="Times New Roman"/>
                <a:ea typeface="Times New Roman"/>
                <a:cs typeface="Times New Roman"/>
                <a:sym typeface="Times New Roman"/>
              </a:rPr>
              <a:t>What is actually </a:t>
            </a:r>
          </a:p>
          <a:p>
            <a:pPr indent="0" lvl="0" marL="0" marR="0" rtl="0" algn="l">
              <a:spcBef>
                <a:spcPts val="0"/>
              </a:spcBef>
              <a:buSzPct val="25000"/>
              <a:buNone/>
            </a:pPr>
            <a:r>
              <a:rPr lang="en" sz="3000">
                <a:solidFill>
                  <a:srgbClr val="000000"/>
                </a:solidFill>
                <a:latin typeface="Times New Roman"/>
                <a:ea typeface="Times New Roman"/>
                <a:cs typeface="Times New Roman"/>
                <a:sym typeface="Times New Roman"/>
              </a:rPr>
              <a:t>         happening in a </a:t>
            </a:r>
          </a:p>
          <a:p>
            <a:pPr indent="0" lvl="0" marL="0" marR="0" rtl="0" algn="l">
              <a:spcBef>
                <a:spcPts val="0"/>
              </a:spcBef>
              <a:buSzPct val="25000"/>
              <a:buNone/>
            </a:pPr>
            <a:r>
              <a:rPr lang="en" sz="3000">
                <a:latin typeface="Times New Roman"/>
                <a:ea typeface="Times New Roman"/>
                <a:cs typeface="Times New Roman"/>
                <a:sym typeface="Times New Roman"/>
              </a:rPr>
              <a:t>       </a:t>
            </a:r>
            <a:r>
              <a:rPr lang="en" sz="3000">
                <a:solidFill>
                  <a:srgbClr val="000000"/>
                </a:solidFill>
                <a:latin typeface="Times New Roman"/>
                <a:ea typeface="Times New Roman"/>
                <a:cs typeface="Times New Roman"/>
                <a:sym typeface="Times New Roman"/>
              </a:rPr>
              <a:t>WL</a:t>
            </a:r>
            <a:r>
              <a:rPr lang="en" sz="3000">
                <a:latin typeface="Times New Roman"/>
                <a:ea typeface="Times New Roman"/>
                <a:cs typeface="Times New Roman"/>
                <a:sym typeface="Times New Roman"/>
              </a:rPr>
              <a:t> </a:t>
            </a:r>
            <a:r>
              <a:rPr lang="en" sz="3000">
                <a:solidFill>
                  <a:srgbClr val="000000"/>
                </a:solidFill>
                <a:latin typeface="Times New Roman"/>
                <a:ea typeface="Times New Roman"/>
                <a:cs typeface="Times New Roman"/>
                <a:sym typeface="Times New Roman"/>
              </a:rPr>
              <a:t>classroom?</a:t>
            </a:r>
          </a:p>
        </p:txBody>
      </p:sp>
      <p:sp>
        <p:nvSpPr>
          <p:cNvPr id="279" name="Shape 279"/>
          <p:cNvSpPr/>
          <p:nvPr/>
        </p:nvSpPr>
        <p:spPr>
          <a:xfrm rot="-1639488">
            <a:off x="3000828" y="1968689"/>
            <a:ext cx="1360903" cy="216013"/>
          </a:xfrm>
          <a:prstGeom prst="leftArrow">
            <a:avLst>
              <a:gd fmla="val 50000" name="adj1"/>
              <a:gd fmla="val 50000" name="adj2"/>
            </a:avLst>
          </a:prstGeom>
          <a:solidFill>
            <a:schemeClr val="accent1"/>
          </a:solidFill>
          <a:ln cap="flat" cmpd="sng" w="12700">
            <a:solidFill>
              <a:srgbClr val="42719B"/>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rgbClr val="FFFFFF"/>
              </a:solidFill>
              <a:latin typeface="Calibri"/>
              <a:ea typeface="Calibri"/>
              <a:cs typeface="Calibri"/>
              <a:sym typeface="Calibri"/>
            </a:endParaRPr>
          </a:p>
        </p:txBody>
      </p:sp>
      <p:sp>
        <p:nvSpPr>
          <p:cNvPr id="280" name="Shape 280"/>
          <p:cNvSpPr/>
          <p:nvPr/>
        </p:nvSpPr>
        <p:spPr>
          <a:xfrm flipH="1" rot="1587979">
            <a:off x="4876384" y="1966885"/>
            <a:ext cx="1366434" cy="178430"/>
          </a:xfrm>
          <a:prstGeom prst="leftArrow">
            <a:avLst>
              <a:gd fmla="val 50000" name="adj1"/>
              <a:gd fmla="val 50000" name="adj2"/>
            </a:avLst>
          </a:prstGeom>
          <a:solidFill>
            <a:schemeClr val="accent1"/>
          </a:solidFill>
          <a:ln cap="flat" cmpd="sng" w="12700">
            <a:solidFill>
              <a:srgbClr val="42719B"/>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rgbClr val="FFFFFF"/>
              </a:solidFill>
              <a:latin typeface="Calibri"/>
              <a:ea typeface="Calibri"/>
              <a:cs typeface="Calibri"/>
              <a:sym typeface="Calibri"/>
            </a:endParaRPr>
          </a:p>
        </p:txBody>
      </p:sp>
      <p:pic>
        <p:nvPicPr>
          <p:cNvPr descr="Image result for language" id="281" name="Shape 281"/>
          <p:cNvPicPr preferRelativeResize="0"/>
          <p:nvPr/>
        </p:nvPicPr>
        <p:blipFill rotWithShape="1">
          <a:blip r:embed="rId3">
            <a:alphaModFix/>
          </a:blip>
          <a:srcRect b="12707" l="1457" r="2231" t="21714"/>
          <a:stretch/>
        </p:blipFill>
        <p:spPr>
          <a:xfrm>
            <a:off x="341193" y="3153452"/>
            <a:ext cx="8461611" cy="18430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9"/>
                                        </p:tgtEl>
                                        <p:attrNameLst>
                                          <p:attrName>style.visibility</p:attrName>
                                        </p:attrNameLst>
                                      </p:cBhvr>
                                      <p:to>
                                        <p:strVal val="visible"/>
                                      </p:to>
                                    </p:set>
                                    <p:animEffect filter="fade" transition="in">
                                      <p:cBhvr>
                                        <p:cTn dur="500"/>
                                        <p:tgtEl>
                                          <p:spTgt spid="279"/>
                                        </p:tgtEl>
                                      </p:cBhvr>
                                    </p:animEffect>
                                  </p:childTnLst>
                                </p:cTn>
                              </p:par>
                              <p:par>
                                <p:cTn fill="hold" nodeType="withEffect" presetClass="entr" presetID="10" presetSubtype="0">
                                  <p:stCondLst>
                                    <p:cond delay="0"/>
                                  </p:stCondLst>
                                  <p:childTnLst>
                                    <p:set>
                                      <p:cBhvr>
                                        <p:cTn dur="1" fill="hold">
                                          <p:stCondLst>
                                            <p:cond delay="0"/>
                                          </p:stCondLst>
                                        </p:cTn>
                                        <p:tgtEl>
                                          <p:spTgt spid="277"/>
                                        </p:tgtEl>
                                        <p:attrNameLst>
                                          <p:attrName>style.visibility</p:attrName>
                                        </p:attrNameLst>
                                      </p:cBhvr>
                                      <p:to>
                                        <p:strVal val="visible"/>
                                      </p:to>
                                    </p:set>
                                    <p:animEffect filter="fade" transition="in">
                                      <p:cBhvr>
                                        <p:cTn dur="500"/>
                                        <p:tgtEl>
                                          <p:spTgt spid="2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gtEl>
                                        <p:attrNameLst>
                                          <p:attrName>style.visibility</p:attrName>
                                        </p:attrNameLst>
                                      </p:cBhvr>
                                      <p:to>
                                        <p:strVal val="visible"/>
                                      </p:to>
                                    </p:set>
                                    <p:animEffect filter="fade" transition="in">
                                      <p:cBhvr>
                                        <p:cTn dur="500"/>
                                        <p:tgtEl>
                                          <p:spTgt spid="280"/>
                                        </p:tgtEl>
                                      </p:cBhvr>
                                    </p:animEffect>
                                  </p:childTnLst>
                                </p:cTn>
                              </p:par>
                              <p:par>
                                <p:cTn fill="hold" nodeType="with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500"/>
                                        <p:tgtEl>
                                          <p:spTgt spid="2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5" name="Shape 285"/>
        <p:cNvGrpSpPr/>
        <p:nvPr/>
      </p:nvGrpSpPr>
      <p:grpSpPr>
        <a:xfrm>
          <a:off x="0" y="0"/>
          <a:ext cx="0" cy="0"/>
          <a:chOff x="0" y="0"/>
          <a:chExt cx="0" cy="0"/>
        </a:xfrm>
      </p:grpSpPr>
      <p:sp>
        <p:nvSpPr>
          <p:cNvPr id="286" name="Shape 286"/>
          <p:cNvSpPr txBox="1"/>
          <p:nvPr/>
        </p:nvSpPr>
        <p:spPr>
          <a:xfrm>
            <a:off x="3737346" y="1657532"/>
            <a:ext cx="4572000" cy="7155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2800">
                <a:solidFill>
                  <a:srgbClr val="000000"/>
                </a:solidFill>
                <a:latin typeface="Times New Roman"/>
                <a:ea typeface="Times New Roman"/>
                <a:cs typeface="Times New Roman"/>
                <a:sym typeface="Times New Roman"/>
              </a:rPr>
              <a:t>*Being bilingual enhances overall </a:t>
            </a:r>
            <a:r>
              <a:rPr lang="en" sz="2800" u="sng">
                <a:solidFill>
                  <a:schemeClr val="hlink"/>
                </a:solidFill>
                <a:latin typeface="Times New Roman"/>
                <a:ea typeface="Times New Roman"/>
                <a:cs typeface="Times New Roman"/>
                <a:sym typeface="Times New Roman"/>
                <a:hlinkClick r:id="rId3"/>
              </a:rPr>
              <a:t>cognition</a:t>
            </a:r>
          </a:p>
        </p:txBody>
      </p:sp>
      <p:sp>
        <p:nvSpPr>
          <p:cNvPr id="287" name="Shape 287"/>
          <p:cNvSpPr txBox="1"/>
          <p:nvPr/>
        </p:nvSpPr>
        <p:spPr>
          <a:xfrm>
            <a:off x="3737346" y="232779"/>
            <a:ext cx="4572000" cy="10386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2800">
                <a:solidFill>
                  <a:srgbClr val="000000"/>
                </a:solidFill>
                <a:latin typeface="Times New Roman"/>
                <a:ea typeface="Times New Roman"/>
                <a:cs typeface="Times New Roman"/>
                <a:sym typeface="Times New Roman"/>
              </a:rPr>
              <a:t>*The bilingual brain has better </a:t>
            </a:r>
            <a:r>
              <a:rPr lang="en" sz="2800" u="sng">
                <a:solidFill>
                  <a:schemeClr val="hlink"/>
                </a:solidFill>
                <a:latin typeface="Times New Roman"/>
                <a:ea typeface="Times New Roman"/>
                <a:cs typeface="Times New Roman"/>
                <a:sym typeface="Times New Roman"/>
                <a:hlinkClick r:id="rId4"/>
              </a:rPr>
              <a:t>attention and task-switching </a:t>
            </a:r>
            <a:r>
              <a:rPr lang="en" sz="2800">
                <a:solidFill>
                  <a:srgbClr val="000000"/>
                </a:solidFill>
                <a:latin typeface="Times New Roman"/>
                <a:ea typeface="Times New Roman"/>
                <a:cs typeface="Times New Roman"/>
                <a:sym typeface="Times New Roman"/>
              </a:rPr>
              <a:t>capacities </a:t>
            </a:r>
          </a:p>
        </p:txBody>
      </p:sp>
      <p:sp>
        <p:nvSpPr>
          <p:cNvPr id="288" name="Shape 288"/>
          <p:cNvSpPr txBox="1"/>
          <p:nvPr/>
        </p:nvSpPr>
        <p:spPr>
          <a:xfrm>
            <a:off x="3737346" y="2651837"/>
            <a:ext cx="4572000" cy="1038746"/>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2800">
                <a:solidFill>
                  <a:srgbClr val="000000"/>
                </a:solidFill>
                <a:latin typeface="Times New Roman"/>
                <a:ea typeface="Times New Roman"/>
                <a:cs typeface="Times New Roman"/>
                <a:sym typeface="Times New Roman"/>
              </a:rPr>
              <a:t>*Being bilingual </a:t>
            </a:r>
            <a:r>
              <a:rPr lang="en" sz="2800" u="sng">
                <a:solidFill>
                  <a:schemeClr val="hlink"/>
                </a:solidFill>
                <a:latin typeface="Times New Roman"/>
                <a:ea typeface="Times New Roman"/>
                <a:cs typeface="Times New Roman"/>
                <a:sym typeface="Times New Roman"/>
                <a:hlinkClick r:id="rId5"/>
              </a:rPr>
              <a:t>delays the potential onset </a:t>
            </a:r>
            <a:r>
              <a:rPr lang="en" sz="2800">
                <a:solidFill>
                  <a:srgbClr val="000000"/>
                </a:solidFill>
                <a:latin typeface="Times New Roman"/>
                <a:ea typeface="Times New Roman"/>
                <a:cs typeface="Times New Roman"/>
                <a:sym typeface="Times New Roman"/>
              </a:rPr>
              <a:t>of Alzheimer’s</a:t>
            </a:r>
          </a:p>
        </p:txBody>
      </p:sp>
      <p:pic>
        <p:nvPicPr>
          <p:cNvPr id="289" name="Shape 289"/>
          <p:cNvPicPr preferRelativeResize="0"/>
          <p:nvPr/>
        </p:nvPicPr>
        <p:blipFill rotWithShape="1">
          <a:blip r:embed="rId6">
            <a:alphaModFix/>
          </a:blip>
          <a:srcRect b="0" l="0" r="0" t="0"/>
          <a:stretch/>
        </p:blipFill>
        <p:spPr>
          <a:xfrm>
            <a:off x="0" y="2"/>
            <a:ext cx="2743199" cy="10674475"/>
          </a:xfrm>
          <a:prstGeom prst="rect">
            <a:avLst/>
          </a:prstGeom>
          <a:noFill/>
          <a:ln>
            <a:noFill/>
          </a:ln>
        </p:spPr>
      </p:pic>
      <p:sp>
        <p:nvSpPr>
          <p:cNvPr id="290" name="Shape 290"/>
          <p:cNvSpPr/>
          <p:nvPr/>
        </p:nvSpPr>
        <p:spPr>
          <a:xfrm>
            <a:off x="3737346" y="3602047"/>
            <a:ext cx="4572000" cy="1038746"/>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2800">
                <a:solidFill>
                  <a:srgbClr val="000000"/>
                </a:solidFill>
                <a:latin typeface="Times New Roman"/>
                <a:ea typeface="Times New Roman"/>
                <a:cs typeface="Times New Roman"/>
                <a:sym typeface="Times New Roman"/>
              </a:rPr>
              <a:t>*Over the past five years, </a:t>
            </a:r>
            <a:r>
              <a:rPr lang="en" sz="2800" u="sng">
                <a:solidFill>
                  <a:schemeClr val="hlink"/>
                </a:solidFill>
                <a:latin typeface="Times New Roman"/>
                <a:ea typeface="Times New Roman"/>
                <a:cs typeface="Times New Roman"/>
                <a:sym typeface="Times New Roman"/>
                <a:hlinkClick r:id="rId7"/>
              </a:rPr>
              <a:t>demand for bilingual workers</a:t>
            </a:r>
            <a:r>
              <a:rPr lang="en" sz="2800">
                <a:solidFill>
                  <a:srgbClr val="000000"/>
                </a:solidFill>
                <a:latin typeface="Times New Roman"/>
                <a:ea typeface="Times New Roman"/>
                <a:cs typeface="Times New Roman"/>
                <a:sym typeface="Times New Roman"/>
              </a:rPr>
              <a:t> has more than doubled</a:t>
            </a:r>
          </a:p>
        </p:txBody>
      </p:sp>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rbit">
  <a:themeElements>
    <a:clrScheme name="Orbit">
      <a:dk1>
        <a:srgbClr val="000000"/>
      </a:dk1>
      <a:lt1>
        <a:srgbClr val="FFFFFF"/>
      </a:lt1>
      <a:dk2>
        <a:srgbClr val="7C9BA5"/>
      </a:dk2>
      <a:lt2>
        <a:srgbClr val="C1D0CA"/>
      </a:lt2>
      <a:accent1>
        <a:srgbClr val="F2D908"/>
      </a:accent1>
      <a:accent2>
        <a:srgbClr val="9DE61E"/>
      </a:accent2>
      <a:accent3>
        <a:srgbClr val="0D8BE6"/>
      </a:accent3>
      <a:accent4>
        <a:srgbClr val="C61B1B"/>
      </a:accent4>
      <a:accent5>
        <a:srgbClr val="E26F08"/>
      </a:accent5>
      <a:accent6>
        <a:srgbClr val="8D35D1"/>
      </a:accent6>
      <a:hlink>
        <a:srgbClr val="ECBF0B"/>
      </a:hlink>
      <a:folHlink>
        <a:srgbClr val="F4E5A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